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</p:sldMasterIdLst>
  <p:notesMasterIdLst>
    <p:notesMasterId r:id="rId21"/>
  </p:notesMasterIdLst>
  <p:handoutMasterIdLst>
    <p:handoutMasterId r:id="rId22"/>
  </p:handoutMasterIdLst>
  <p:sldIdLst>
    <p:sldId id="518" r:id="rId5"/>
    <p:sldId id="531" r:id="rId6"/>
    <p:sldId id="522" r:id="rId7"/>
    <p:sldId id="524" r:id="rId8"/>
    <p:sldId id="528" r:id="rId9"/>
    <p:sldId id="529" r:id="rId10"/>
    <p:sldId id="530" r:id="rId11"/>
    <p:sldId id="532" r:id="rId12"/>
    <p:sldId id="527" r:id="rId13"/>
    <p:sldId id="525" r:id="rId14"/>
    <p:sldId id="526" r:id="rId15"/>
    <p:sldId id="533" r:id="rId16"/>
    <p:sldId id="534" r:id="rId17"/>
    <p:sldId id="535" r:id="rId18"/>
    <p:sldId id="536" r:id="rId19"/>
    <p:sldId id="537" r:id="rId20"/>
  </p:sldIdLst>
  <p:sldSz cx="12192000" cy="6858000"/>
  <p:notesSz cx="6808788" cy="9940925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orient="horz" pos="981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70" userDrawn="1">
          <p15:clr>
            <a:srgbClr val="A4A3A4"/>
          </p15:clr>
        </p15:guide>
        <p15:guide id="5" pos="11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99FF"/>
    <a:srgbClr val="33CCFF"/>
    <a:srgbClr val="0000FF"/>
    <a:srgbClr val="0093D3"/>
    <a:srgbClr val="CCECFF"/>
    <a:srgbClr val="DD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4" autoAdjust="0"/>
    <p:restoredTop sz="94912" autoAdjust="0"/>
  </p:normalViewPr>
  <p:slideViewPr>
    <p:cSldViewPr snapToGrid="0" snapToObjects="1" showGuides="1">
      <p:cViewPr varScale="1">
        <p:scale>
          <a:sx n="64" d="100"/>
          <a:sy n="64" d="100"/>
        </p:scale>
        <p:origin x="1056" y="52"/>
      </p:cViewPr>
      <p:guideLst>
        <p:guide orient="horz" pos="459"/>
        <p:guide orient="horz" pos="981"/>
        <p:guide pos="688"/>
        <p:guide pos="6970"/>
        <p:guide pos="11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5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678" cy="496506"/>
          </a:xfrm>
          <a:prstGeom prst="rect">
            <a:avLst/>
          </a:prstGeom>
        </p:spPr>
        <p:txBody>
          <a:bodyPr vert="horz" lIns="95689" tIns="47844" rIns="95689" bIns="478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6589" y="1"/>
            <a:ext cx="2950678" cy="496506"/>
          </a:xfrm>
          <a:prstGeom prst="rect">
            <a:avLst/>
          </a:prstGeom>
        </p:spPr>
        <p:txBody>
          <a:bodyPr vert="horz" lIns="95689" tIns="47844" rIns="95689" bIns="478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6FF0817-13F2-4515-B958-2B09BFF798BF}" type="datetimeFigureOut">
              <a:rPr lang="fr-CH"/>
              <a:pPr>
                <a:defRPr/>
              </a:pPr>
              <a:t>05.06.2024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2877"/>
            <a:ext cx="2950678" cy="496506"/>
          </a:xfrm>
          <a:prstGeom prst="rect">
            <a:avLst/>
          </a:prstGeom>
        </p:spPr>
        <p:txBody>
          <a:bodyPr vert="horz" lIns="95689" tIns="47844" rIns="95689" bIns="478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6589" y="9442877"/>
            <a:ext cx="2950678" cy="496506"/>
          </a:xfrm>
          <a:prstGeom prst="rect">
            <a:avLst/>
          </a:prstGeom>
        </p:spPr>
        <p:txBody>
          <a:bodyPr vert="horz" lIns="95689" tIns="47844" rIns="95689" bIns="478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1F45127-B264-489C-ACA1-E70493FC025E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77831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50678" cy="498049"/>
          </a:xfrm>
          <a:prstGeom prst="rect">
            <a:avLst/>
          </a:prstGeom>
        </p:spPr>
        <p:txBody>
          <a:bodyPr vert="horz" lIns="95689" tIns="47844" rIns="95689" bIns="478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589" y="2"/>
            <a:ext cx="2950678" cy="498049"/>
          </a:xfrm>
          <a:prstGeom prst="rect">
            <a:avLst/>
          </a:prstGeom>
        </p:spPr>
        <p:txBody>
          <a:bodyPr vert="horz" lIns="95689" tIns="47844" rIns="95689" bIns="4784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F023357-0D42-45FE-A0D6-21E9A35520D2}" type="datetimeFigureOut">
              <a:rPr lang="fr-FR"/>
              <a:pPr>
                <a:defRPr/>
              </a:pPr>
              <a:t>05/06/2024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9" tIns="47844" rIns="95689" bIns="4784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576" y="4784659"/>
            <a:ext cx="5447639" cy="3913459"/>
          </a:xfrm>
          <a:prstGeom prst="rect">
            <a:avLst/>
          </a:prstGeom>
        </p:spPr>
        <p:txBody>
          <a:bodyPr vert="horz" lIns="95689" tIns="47844" rIns="95689" bIns="47844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878"/>
            <a:ext cx="2950678" cy="498049"/>
          </a:xfrm>
          <a:prstGeom prst="rect">
            <a:avLst/>
          </a:prstGeom>
        </p:spPr>
        <p:txBody>
          <a:bodyPr vert="horz" lIns="95689" tIns="47844" rIns="95689" bIns="478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589" y="9442878"/>
            <a:ext cx="2950678" cy="498049"/>
          </a:xfrm>
          <a:prstGeom prst="rect">
            <a:avLst/>
          </a:prstGeom>
        </p:spPr>
        <p:txBody>
          <a:bodyPr vert="horz" lIns="95689" tIns="47844" rIns="95689" bIns="4784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974D184-27F4-44B7-AE28-1BFF6AA0BD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321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7D9FD-FB40-4D20-B02F-A4D53FE1E3E2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535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1325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05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4050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1847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1960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9269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0098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98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111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8436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4283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44449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56247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937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A5C4D-6D9B-40D8-9C87-0C974C350FEE}" type="slidenum">
              <a:rPr lang="fr-CH" smtClean="0"/>
              <a:pPr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417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_ville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93D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124" y="-2"/>
            <a:ext cx="12221109" cy="68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488" y="1586242"/>
            <a:ext cx="8907851" cy="3600000"/>
          </a:xfrm>
          <a:prstGeom prst="rect">
            <a:avLst/>
          </a:prstGeom>
        </p:spPr>
      </p:pic>
    </p:spTree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nd_ville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93D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6" y="-1"/>
            <a:ext cx="1218911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Neg_horiz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350" y="168275"/>
            <a:ext cx="1362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1092200" y="1219200"/>
            <a:ext cx="9936163" cy="850900"/>
          </a:xfrm>
          <a:prstGeom prst="rect">
            <a:avLst/>
          </a:prstGeom>
        </p:spPr>
        <p:txBody>
          <a:bodyPr/>
          <a:lstStyle>
            <a:lvl1pPr>
              <a:buNone/>
              <a:defRPr sz="4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pic>
        <p:nvPicPr>
          <p:cNvPr id="5" name="Image 3" descr="Neg_horiz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72" y="168275"/>
            <a:ext cx="1362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1092200" y="742128"/>
            <a:ext cx="9936163" cy="850900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1092200" y="1600200"/>
            <a:ext cx="9936163" cy="5067300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0"/>
          </p:nvPr>
        </p:nvSpPr>
        <p:spPr>
          <a:xfrm>
            <a:off x="1092200" y="1219200"/>
            <a:ext cx="9936163" cy="84164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1092200" y="2070100"/>
            <a:ext cx="9936163" cy="4149725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0"/>
          </p:nvPr>
        </p:nvSpPr>
        <p:spPr>
          <a:xfrm>
            <a:off x="1092200" y="1219200"/>
            <a:ext cx="9936163" cy="841648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5pP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1092200" y="2070100"/>
            <a:ext cx="9936163" cy="4149725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1062" y="1225550"/>
            <a:ext cx="7596000" cy="50544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92200" y="1225550"/>
            <a:ext cx="2133600" cy="505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4A996E-44D6-4943-8B77-3CB7717200C0}" type="datetimeFigureOut">
              <a:rPr lang="fr-CH" smtClean="0"/>
              <a:pPr/>
              <a:t>05.06.2024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12E2D55-9A67-4E62-8467-94B28545CA15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11132700"/>
      </p:ext>
    </p:extLst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74A996E-44D6-4943-8B77-3CB7717200C0}" type="datetimeFigureOut">
              <a:rPr lang="fr-CH" smtClean="0"/>
              <a:pPr/>
              <a:t>05.06.2024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12E2D55-9A67-4E62-8467-94B28545CA15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73251693"/>
      </p:ext>
    </p:extLst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 descr="Eau_logo_2018 horizontal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73026"/>
            <a:ext cx="1360800" cy="5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1" r:id="rId4"/>
    <p:sldLayoutId id="2147483677" r:id="rId5"/>
    <p:sldLayoutId id="2147483672" r:id="rId6"/>
    <p:sldLayoutId id="2147483673" r:id="rId7"/>
    <p:sldLayoutId id="2147483685" r:id="rId8"/>
    <p:sldLayoutId id="2147483686" r:id="rId9"/>
  </p:sldLayoutIdLst>
  <p:transition advClick="0" advTm="3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jpe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emf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image" Target="../media/image10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67" b="6491"/>
          <a:stretch/>
        </p:blipFill>
        <p:spPr>
          <a:xfrm>
            <a:off x="5740806" y="3449780"/>
            <a:ext cx="6455152" cy="16031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7923" b="12962"/>
          <a:stretch/>
        </p:blipFill>
        <p:spPr>
          <a:xfrm>
            <a:off x="5390191" y="2593974"/>
            <a:ext cx="6805767" cy="14922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5283" b="18183"/>
          <a:stretch/>
        </p:blipFill>
        <p:spPr>
          <a:xfrm>
            <a:off x="5957887" y="1676647"/>
            <a:ext cx="6261822" cy="14027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805" b="-1"/>
          <a:stretch/>
        </p:blipFill>
        <p:spPr>
          <a:xfrm>
            <a:off x="5801450" y="-1"/>
            <a:ext cx="7391400" cy="12209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2628" b="-51333"/>
          <a:stretch/>
        </p:blipFill>
        <p:spPr>
          <a:xfrm>
            <a:off x="6338392" y="3541016"/>
            <a:ext cx="5857566" cy="23533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7419" y="1746786"/>
            <a:ext cx="311263" cy="94297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337" y="750372"/>
            <a:ext cx="342900" cy="94297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72166" cy="5253385"/>
          </a:xfrm>
          <a:prstGeom prst="rect">
            <a:avLst/>
          </a:prstGeom>
        </p:spPr>
      </p:pic>
      <p:pic>
        <p:nvPicPr>
          <p:cNvPr id="41" name="Image 4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6712" y="5521427"/>
            <a:ext cx="1454724" cy="117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 4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01"/>
          <a:stretch>
            <a:fillRect/>
          </a:stretch>
        </p:blipFill>
        <p:spPr bwMode="auto">
          <a:xfrm>
            <a:off x="10263261" y="5643191"/>
            <a:ext cx="1323975" cy="105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4605"/>
            <a:ext cx="12168682" cy="144865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45" y="2813096"/>
            <a:ext cx="12168682" cy="14486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45" t="12906"/>
          <a:stretch/>
        </p:blipFill>
        <p:spPr>
          <a:xfrm>
            <a:off x="128813" y="293716"/>
            <a:ext cx="2249757" cy="8628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01" y="16522"/>
            <a:ext cx="2257740" cy="11431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793" y="1207622"/>
            <a:ext cx="962159" cy="99073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53" y="1186765"/>
            <a:ext cx="4553585" cy="105742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535" y="2065551"/>
            <a:ext cx="4982270" cy="117173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198" y="2065551"/>
            <a:ext cx="4544059" cy="111458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462" y="3135360"/>
            <a:ext cx="1019317" cy="102884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321" y="3072074"/>
            <a:ext cx="5601482" cy="146705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92" t="16355"/>
          <a:stretch/>
        </p:blipFill>
        <p:spPr>
          <a:xfrm>
            <a:off x="928535" y="4185629"/>
            <a:ext cx="2401515" cy="106775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97" y="3186717"/>
            <a:ext cx="3210373" cy="83831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7" y="4106662"/>
            <a:ext cx="1019317" cy="105742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96"/>
          <a:stretch/>
        </p:blipFill>
        <p:spPr>
          <a:xfrm>
            <a:off x="8743049" y="3020420"/>
            <a:ext cx="3564776" cy="127652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066" y="2389493"/>
            <a:ext cx="946310" cy="44364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936" y="5421719"/>
            <a:ext cx="1494655" cy="1367271"/>
          </a:xfrm>
          <a:prstGeom prst="rect">
            <a:avLst/>
          </a:prstGeom>
        </p:spPr>
      </p:pic>
      <p:pic>
        <p:nvPicPr>
          <p:cNvPr id="50" name="Picture 2" descr="C:\Users\pulboae\AppData\Local\Microsoft\Windows\Temporary Internet Files\Content.Outlook\PXR4NV49\Logo Solidariteau sans slogan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729" y="4664913"/>
            <a:ext cx="4022841" cy="47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 descr="O:\ENCADRER\E_OS\E_OS_SolidaInt\Solidariteau\Communes\Communes associées\0. Logo des communes partenaires\Bordeaux\IMG-20230420-WA0055.jpg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 bwMode="auto">
          <a:xfrm>
            <a:off x="9044755" y="5785520"/>
            <a:ext cx="633859" cy="83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 41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792" y="6019787"/>
            <a:ext cx="1456690" cy="53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Image 44" descr="Une image contenant diagramme&#10;&#10;Description générée automatiquement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3" y="5663468"/>
            <a:ext cx="1890833" cy="96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860" y="-54864"/>
            <a:ext cx="4496427" cy="11717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627" y="-27902"/>
            <a:ext cx="2162477" cy="101931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518" y="1096585"/>
            <a:ext cx="4925112" cy="952633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913" y="1135995"/>
            <a:ext cx="1019317" cy="1000265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0057" y="1117946"/>
            <a:ext cx="914528" cy="1057423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527" y="5803"/>
            <a:ext cx="1000265" cy="1047896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707" y="5410858"/>
            <a:ext cx="1140843" cy="136602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90" y="2144622"/>
            <a:ext cx="694970" cy="971686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12" y="2223870"/>
            <a:ext cx="929614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622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87" y="0"/>
            <a:ext cx="1027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4509"/>
      </p:ext>
    </p:extLst>
  </p:cSld>
  <p:clrMapOvr>
    <a:masterClrMapping/>
  </p:clrMapOvr>
  <p:transition advClick="0" advTm="3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74" y="0"/>
            <a:ext cx="1027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9508"/>
      </p:ext>
    </p:extLst>
  </p:cSld>
  <p:clrMapOvr>
    <a:masterClrMapping/>
  </p:clrMapOvr>
  <p:transition advClick="0" advTm="3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2252"/>
      </p:ext>
    </p:extLst>
  </p:cSld>
  <p:clrMapOvr>
    <a:masterClrMapping/>
  </p:clrMapOvr>
  <p:transition advClick="0" advTm="3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7552"/>
      </p:ext>
    </p:extLst>
  </p:cSld>
  <p:clrMapOvr>
    <a:masterClrMapping/>
  </p:clrMapOvr>
  <p:transition advClick="0" advTm="3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51996"/>
      </p:ext>
    </p:extLst>
  </p:cSld>
  <p:clrMapOvr>
    <a:masterClrMapping/>
  </p:clrMapOvr>
  <p:transition advClick="0" advTm="3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532"/>
      </p:ext>
    </p:extLst>
  </p:cSld>
  <p:clrMapOvr>
    <a:masterClrMapping/>
  </p:clrMapOvr>
  <p:transition advClick="0" advTm="3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58" y="0"/>
            <a:ext cx="11070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08313"/>
      </p:ext>
    </p:extLst>
  </p:cSld>
  <p:clrMapOvr>
    <a:masterClrMapping/>
  </p:clrMapOvr>
  <p:transition advTm="3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77" y="0"/>
            <a:ext cx="915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95755"/>
      </p:ext>
    </p:extLst>
  </p:cSld>
  <p:clrMapOvr>
    <a:masterClrMapping/>
  </p:clrMapOvr>
  <p:transition advClick="0" advTm="3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02160"/>
      </p:ext>
    </p:extLst>
  </p:cSld>
  <p:clrMapOvr>
    <a:masterClrMapping/>
  </p:clrMapOvr>
  <p:transition advClick="0" advTm="3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12338"/>
      </p:ext>
    </p:extLst>
  </p:cSld>
  <p:clrMapOvr>
    <a:masterClrMapping/>
  </p:clrMapOvr>
  <p:transition advClick="0" advTm="3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3295"/>
      </p:ext>
    </p:extLst>
  </p:cSld>
  <p:clrMapOvr>
    <a:masterClrMapping/>
  </p:clrMapOvr>
  <p:transition advClick="0" advTm="3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95" y="0"/>
            <a:ext cx="1027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1870"/>
      </p:ext>
    </p:extLst>
  </p:cSld>
  <p:clrMapOvr>
    <a:masterClrMapping/>
  </p:clrMapOvr>
  <p:transition advClick="0" advTm="3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86371"/>
      </p:ext>
    </p:extLst>
  </p:cSld>
  <p:clrMapOvr>
    <a:masterClrMapping/>
  </p:clrMapOvr>
  <p:transition advClick="0" advTm="3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77" y="0"/>
            <a:ext cx="915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81606"/>
      </p:ext>
    </p:extLst>
  </p:cSld>
  <p:clrMapOvr>
    <a:masterClrMapping/>
  </p:clrMapOvr>
  <p:transition advClick="0" advTm="3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1027" y="6245936"/>
            <a:ext cx="1435293" cy="5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51713"/>
      </p:ext>
    </p:extLst>
  </p:cSld>
  <p:clrMapOvr>
    <a:masterClrMapping/>
  </p:clrMapOvr>
  <p:transition advClick="0" advTm="30000"/>
</p:sld>
</file>

<file path=ppt/theme/theme1.xml><?xml version="1.0" encoding="utf-8"?>
<a:theme xmlns:a="http://schemas.openxmlformats.org/drawingml/2006/main" name="Présentation PowerPoint_EA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71D2252EB29C429FB9CA926C106315" ma:contentTypeVersion="18" ma:contentTypeDescription="Crée un document." ma:contentTypeScope="" ma:versionID="3d8761346ab5589b58821c00a33f600b">
  <xsd:schema xmlns:xsd="http://www.w3.org/2001/XMLSchema" xmlns:xs="http://www.w3.org/2001/XMLSchema" xmlns:p="http://schemas.microsoft.com/office/2006/metadata/properties" xmlns:ns2="8a187e50-b179-4c1f-ba61-f22483b977c0" xmlns:ns3="731c63f9-b14f-441b-8e3a-2e5887f2250f" targetNamespace="http://schemas.microsoft.com/office/2006/metadata/properties" ma:root="true" ma:fieldsID="1aa7a40fc98396840d2aea1e64149de9" ns2:_="" ns3:_="">
    <xsd:import namespace="8a187e50-b179-4c1f-ba61-f22483b977c0"/>
    <xsd:import namespace="731c63f9-b14f-441b-8e3a-2e5887f22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87e50-b179-4c1f-ba61-f22483b97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62a50b6-a443-44cd-be32-e95f329b8d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c63f9-b14f-441b-8e3a-2e5887f225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deb95e-6027-4a5b-bf9d-e95fd13ffcc6}" ma:internalName="TaxCatchAll" ma:showField="CatchAllData" ma:web="731c63f9-b14f-441b-8e3a-2e5887f22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8a187e50-b179-4c1f-ba61-f22483b977c0">
      <Terms xmlns="http://schemas.microsoft.com/office/infopath/2007/PartnerControls"/>
    </lcf76f155ced4ddcb4097134ff3c332f>
    <TaxCatchAll xmlns="731c63f9-b14f-441b-8e3a-2e5887f2250f" xsi:nil="true"/>
  </documentManagement>
</p:properties>
</file>

<file path=customXml/itemProps1.xml><?xml version="1.0" encoding="utf-8"?>
<ds:datastoreItem xmlns:ds="http://schemas.openxmlformats.org/officeDocument/2006/customXml" ds:itemID="{E2C322FA-33E3-4C3B-9F31-95243427B2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6A49B6-4D93-4B2F-AB6B-D6AE9A12F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187e50-b179-4c1f-ba61-f22483b977c0"/>
    <ds:schemaRef ds:uri="731c63f9-b14f-441b-8e3a-2e5887f22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25EC2D-3053-420C-B2F1-BA943C99B43E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8a187e50-b179-4c1f-ba61-f22483b977c0"/>
    <ds:schemaRef ds:uri="731c63f9-b14f-441b-8e3a-2e5887f225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PowerPoint_EAU</Template>
  <TotalTime>5431</TotalTime>
  <Words>16</Words>
  <Application>Microsoft Office PowerPoint</Application>
  <PresentationFormat>Grand écran</PresentationFormat>
  <Paragraphs>16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Présentation PowerPoint_EAU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Ville de Lausanne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Burgy Isabelle</dc:creator>
  <cp:lastModifiedBy>Inès KROUK</cp:lastModifiedBy>
  <cp:revision>322</cp:revision>
  <cp:lastPrinted>2022-05-12T12:19:40Z</cp:lastPrinted>
  <dcterms:created xsi:type="dcterms:W3CDTF">2019-04-17T13:22:25Z</dcterms:created>
  <dcterms:modified xsi:type="dcterms:W3CDTF">2024-06-05T15:33:10Z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0x010100DB053522095D4846A2CC2738E998CC3E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