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487" r:id="rId3"/>
    <p:sldId id="267" r:id="rId4"/>
    <p:sldId id="279" r:id="rId5"/>
    <p:sldId id="502" r:id="rId6"/>
    <p:sldId id="503" r:id="rId7"/>
    <p:sldId id="291" r:id="rId8"/>
    <p:sldId id="296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" initials="d" lastIdx="1" clrIdx="0">
    <p:extLst>
      <p:ext uri="{19B8F6BF-5375-455C-9EA6-DF929625EA0E}">
        <p15:presenceInfo xmlns:p15="http://schemas.microsoft.com/office/powerpoint/2012/main" userId="fb094535fc80db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BBE9"/>
    <a:srgbClr val="FABB00"/>
    <a:srgbClr val="97BF0D"/>
    <a:srgbClr val="CC071E"/>
    <a:srgbClr val="90278E"/>
    <a:srgbClr val="003078"/>
    <a:srgbClr val="BED630"/>
    <a:srgbClr val="CC1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E470D-BCAE-42DD-8F6D-09530D14BA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FF0A7F9-D1CB-4306-824E-B1D086583707}">
      <dgm:prSet phldrT="[Texte]"/>
      <dgm:spPr/>
      <dgm:t>
        <a:bodyPr/>
        <a:lstStyle/>
        <a:p>
          <a:r>
            <a:rPr lang="fr-FR" dirty="0"/>
            <a:t>Contexte</a:t>
          </a:r>
        </a:p>
      </dgm:t>
    </dgm:pt>
    <dgm:pt modelId="{A0A29C2E-86E2-4171-B44C-CE64E22880AB}" type="parTrans" cxnId="{534C847C-37D2-4263-A26C-932424CECF0B}">
      <dgm:prSet/>
      <dgm:spPr/>
      <dgm:t>
        <a:bodyPr/>
        <a:lstStyle/>
        <a:p>
          <a:endParaRPr lang="fr-FR"/>
        </a:p>
      </dgm:t>
    </dgm:pt>
    <dgm:pt modelId="{49D61E1F-CF71-44F7-A6E3-8714FEA379A2}" type="sibTrans" cxnId="{534C847C-37D2-4263-A26C-932424CECF0B}">
      <dgm:prSet/>
      <dgm:spPr/>
      <dgm:t>
        <a:bodyPr/>
        <a:lstStyle/>
        <a:p>
          <a:endParaRPr lang="fr-FR"/>
        </a:p>
      </dgm:t>
    </dgm:pt>
    <dgm:pt modelId="{F6D6FB08-0167-43CF-826F-8C762C91D379}">
      <dgm:prSet phldrT="[Texte]"/>
      <dgm:spPr/>
      <dgm:t>
        <a:bodyPr/>
        <a:lstStyle/>
        <a:p>
          <a:r>
            <a:rPr lang="fr-FR" dirty="0"/>
            <a:t>Contenu du guide</a:t>
          </a:r>
        </a:p>
      </dgm:t>
    </dgm:pt>
    <dgm:pt modelId="{E4FF2605-1BF3-44E7-AB74-37BED177C643}" type="parTrans" cxnId="{0A6297F1-E4B1-46D0-B45F-03CE48517684}">
      <dgm:prSet/>
      <dgm:spPr/>
      <dgm:t>
        <a:bodyPr/>
        <a:lstStyle/>
        <a:p>
          <a:endParaRPr lang="fr-FR"/>
        </a:p>
      </dgm:t>
    </dgm:pt>
    <dgm:pt modelId="{470422C8-27FA-4580-BA3A-71AFEE6FABD2}" type="sibTrans" cxnId="{0A6297F1-E4B1-46D0-B45F-03CE48517684}">
      <dgm:prSet/>
      <dgm:spPr/>
      <dgm:t>
        <a:bodyPr/>
        <a:lstStyle/>
        <a:p>
          <a:endParaRPr lang="fr-FR"/>
        </a:p>
      </dgm:t>
    </dgm:pt>
    <dgm:pt modelId="{9965CE69-2FF0-4C6A-9294-D230F2335C21}">
      <dgm:prSet phldrT="[Texte]"/>
      <dgm:spPr/>
      <dgm:t>
        <a:bodyPr/>
        <a:lstStyle/>
        <a:p>
          <a:r>
            <a:rPr lang="fr-FR" dirty="0"/>
            <a:t>Perspective</a:t>
          </a:r>
        </a:p>
      </dgm:t>
    </dgm:pt>
    <dgm:pt modelId="{EF39EC56-5171-447C-82B6-E753487AF276}" type="parTrans" cxnId="{302D72B4-4384-4D29-B2D3-6B169B577E49}">
      <dgm:prSet/>
      <dgm:spPr/>
      <dgm:t>
        <a:bodyPr/>
        <a:lstStyle/>
        <a:p>
          <a:endParaRPr lang="fr-FR"/>
        </a:p>
      </dgm:t>
    </dgm:pt>
    <dgm:pt modelId="{37B1DD54-6A31-4FB2-B7C7-40802417D587}" type="sibTrans" cxnId="{302D72B4-4384-4D29-B2D3-6B169B577E49}">
      <dgm:prSet/>
      <dgm:spPr/>
      <dgm:t>
        <a:bodyPr/>
        <a:lstStyle/>
        <a:p>
          <a:endParaRPr lang="fr-FR"/>
        </a:p>
      </dgm:t>
    </dgm:pt>
    <dgm:pt modelId="{57417FC0-862F-4532-9DB9-8E76E52F29AA}" type="pres">
      <dgm:prSet presAssocID="{5D2E470D-BCAE-42DD-8F6D-09530D14BA89}" presName="Name0" presStyleCnt="0">
        <dgm:presLayoutVars>
          <dgm:chMax val="7"/>
          <dgm:chPref val="7"/>
          <dgm:dir/>
        </dgm:presLayoutVars>
      </dgm:prSet>
      <dgm:spPr/>
    </dgm:pt>
    <dgm:pt modelId="{AAAB841E-C7A6-4EA9-8F7E-F395E2098E1A}" type="pres">
      <dgm:prSet presAssocID="{5D2E470D-BCAE-42DD-8F6D-09530D14BA89}" presName="Name1" presStyleCnt="0"/>
      <dgm:spPr/>
    </dgm:pt>
    <dgm:pt modelId="{197D497A-6957-44DB-8785-B4D06032CAC0}" type="pres">
      <dgm:prSet presAssocID="{5D2E470D-BCAE-42DD-8F6D-09530D14BA89}" presName="cycle" presStyleCnt="0"/>
      <dgm:spPr/>
    </dgm:pt>
    <dgm:pt modelId="{C35FAEAD-2174-4D87-B343-80315308B481}" type="pres">
      <dgm:prSet presAssocID="{5D2E470D-BCAE-42DD-8F6D-09530D14BA89}" presName="srcNode" presStyleLbl="node1" presStyleIdx="0" presStyleCnt="3"/>
      <dgm:spPr/>
    </dgm:pt>
    <dgm:pt modelId="{2779B3D0-6C32-4B20-9214-6D258B19A33F}" type="pres">
      <dgm:prSet presAssocID="{5D2E470D-BCAE-42DD-8F6D-09530D14BA89}" presName="conn" presStyleLbl="parChTrans1D2" presStyleIdx="0" presStyleCnt="1"/>
      <dgm:spPr/>
    </dgm:pt>
    <dgm:pt modelId="{4EB23A38-E8C8-4F2E-9C82-F909EA1FC5EE}" type="pres">
      <dgm:prSet presAssocID="{5D2E470D-BCAE-42DD-8F6D-09530D14BA89}" presName="extraNode" presStyleLbl="node1" presStyleIdx="0" presStyleCnt="3"/>
      <dgm:spPr/>
    </dgm:pt>
    <dgm:pt modelId="{5D6392E9-65C3-46C5-933D-B6F0E5C5E58D}" type="pres">
      <dgm:prSet presAssocID="{5D2E470D-BCAE-42DD-8F6D-09530D14BA89}" presName="dstNode" presStyleLbl="node1" presStyleIdx="0" presStyleCnt="3"/>
      <dgm:spPr/>
    </dgm:pt>
    <dgm:pt modelId="{5E5F90DF-ABCF-44AD-99E5-12D96AC1B912}" type="pres">
      <dgm:prSet presAssocID="{0FF0A7F9-D1CB-4306-824E-B1D086583707}" presName="text_1" presStyleLbl="node1" presStyleIdx="0" presStyleCnt="3">
        <dgm:presLayoutVars>
          <dgm:bulletEnabled val="1"/>
        </dgm:presLayoutVars>
      </dgm:prSet>
      <dgm:spPr/>
    </dgm:pt>
    <dgm:pt modelId="{39E941EA-90EB-465E-B757-F7775C290DE6}" type="pres">
      <dgm:prSet presAssocID="{0FF0A7F9-D1CB-4306-824E-B1D086583707}" presName="accent_1" presStyleCnt="0"/>
      <dgm:spPr/>
    </dgm:pt>
    <dgm:pt modelId="{52ACCF60-2A11-419F-B6B0-2A5CC3E5D902}" type="pres">
      <dgm:prSet presAssocID="{0FF0A7F9-D1CB-4306-824E-B1D086583707}" presName="accentRepeatNode" presStyleLbl="solidFgAcc1" presStyleIdx="0" presStyleCnt="3"/>
      <dgm:spPr/>
    </dgm:pt>
    <dgm:pt modelId="{1869FDBF-4D42-4212-8B80-6F678A8D78A6}" type="pres">
      <dgm:prSet presAssocID="{F6D6FB08-0167-43CF-826F-8C762C91D379}" presName="text_2" presStyleLbl="node1" presStyleIdx="1" presStyleCnt="3">
        <dgm:presLayoutVars>
          <dgm:bulletEnabled val="1"/>
        </dgm:presLayoutVars>
      </dgm:prSet>
      <dgm:spPr/>
    </dgm:pt>
    <dgm:pt modelId="{FD400385-2F2A-43CF-BCB7-7EDA6EA6C564}" type="pres">
      <dgm:prSet presAssocID="{F6D6FB08-0167-43CF-826F-8C762C91D379}" presName="accent_2" presStyleCnt="0"/>
      <dgm:spPr/>
    </dgm:pt>
    <dgm:pt modelId="{C8E25425-2B7C-4F6C-9BE6-E0C8E5EA9204}" type="pres">
      <dgm:prSet presAssocID="{F6D6FB08-0167-43CF-826F-8C762C91D379}" presName="accentRepeatNode" presStyleLbl="solidFgAcc1" presStyleIdx="1" presStyleCnt="3"/>
      <dgm:spPr/>
    </dgm:pt>
    <dgm:pt modelId="{076B6A36-CA82-4C79-B7F8-AF397F07BB31}" type="pres">
      <dgm:prSet presAssocID="{9965CE69-2FF0-4C6A-9294-D230F2335C21}" presName="text_3" presStyleLbl="node1" presStyleIdx="2" presStyleCnt="3">
        <dgm:presLayoutVars>
          <dgm:bulletEnabled val="1"/>
        </dgm:presLayoutVars>
      </dgm:prSet>
      <dgm:spPr/>
    </dgm:pt>
    <dgm:pt modelId="{C42572D1-B91D-492C-A27E-2D56B158F946}" type="pres">
      <dgm:prSet presAssocID="{9965CE69-2FF0-4C6A-9294-D230F2335C21}" presName="accent_3" presStyleCnt="0"/>
      <dgm:spPr/>
    </dgm:pt>
    <dgm:pt modelId="{985831AA-A3AC-4583-879F-43C4A09BE9E6}" type="pres">
      <dgm:prSet presAssocID="{9965CE69-2FF0-4C6A-9294-D230F2335C21}" presName="accentRepeatNode" presStyleLbl="solidFgAcc1" presStyleIdx="2" presStyleCnt="3"/>
      <dgm:spPr/>
    </dgm:pt>
  </dgm:ptLst>
  <dgm:cxnLst>
    <dgm:cxn modelId="{4C15ED6C-EDFD-4FC0-8EA6-923589B5D3B5}" type="presOf" srcId="{F6D6FB08-0167-43CF-826F-8C762C91D379}" destId="{1869FDBF-4D42-4212-8B80-6F678A8D78A6}" srcOrd="0" destOrd="0" presId="urn:microsoft.com/office/officeart/2008/layout/VerticalCurvedList"/>
    <dgm:cxn modelId="{534C847C-37D2-4263-A26C-932424CECF0B}" srcId="{5D2E470D-BCAE-42DD-8F6D-09530D14BA89}" destId="{0FF0A7F9-D1CB-4306-824E-B1D086583707}" srcOrd="0" destOrd="0" parTransId="{A0A29C2E-86E2-4171-B44C-CE64E22880AB}" sibTransId="{49D61E1F-CF71-44F7-A6E3-8714FEA379A2}"/>
    <dgm:cxn modelId="{FDBB1A81-7214-4867-B61A-E762C4F116C8}" type="presOf" srcId="{9965CE69-2FF0-4C6A-9294-D230F2335C21}" destId="{076B6A36-CA82-4C79-B7F8-AF397F07BB31}" srcOrd="0" destOrd="0" presId="urn:microsoft.com/office/officeart/2008/layout/VerticalCurvedList"/>
    <dgm:cxn modelId="{302D72B4-4384-4D29-B2D3-6B169B577E49}" srcId="{5D2E470D-BCAE-42DD-8F6D-09530D14BA89}" destId="{9965CE69-2FF0-4C6A-9294-D230F2335C21}" srcOrd="2" destOrd="0" parTransId="{EF39EC56-5171-447C-82B6-E753487AF276}" sibTransId="{37B1DD54-6A31-4FB2-B7C7-40802417D587}"/>
    <dgm:cxn modelId="{B3896AC2-6EF2-4E0C-B31E-88B6E7CB650F}" type="presOf" srcId="{49D61E1F-CF71-44F7-A6E3-8714FEA379A2}" destId="{2779B3D0-6C32-4B20-9214-6D258B19A33F}" srcOrd="0" destOrd="0" presId="urn:microsoft.com/office/officeart/2008/layout/VerticalCurvedList"/>
    <dgm:cxn modelId="{7D2526CB-CAC0-49C5-BDEC-B10F57E765B8}" type="presOf" srcId="{0FF0A7F9-D1CB-4306-824E-B1D086583707}" destId="{5E5F90DF-ABCF-44AD-99E5-12D96AC1B912}" srcOrd="0" destOrd="0" presId="urn:microsoft.com/office/officeart/2008/layout/VerticalCurvedList"/>
    <dgm:cxn modelId="{D23ECFE4-D93E-41A2-85ED-AB0103B77571}" type="presOf" srcId="{5D2E470D-BCAE-42DD-8F6D-09530D14BA89}" destId="{57417FC0-862F-4532-9DB9-8E76E52F29AA}" srcOrd="0" destOrd="0" presId="urn:microsoft.com/office/officeart/2008/layout/VerticalCurvedList"/>
    <dgm:cxn modelId="{0A6297F1-E4B1-46D0-B45F-03CE48517684}" srcId="{5D2E470D-BCAE-42DD-8F6D-09530D14BA89}" destId="{F6D6FB08-0167-43CF-826F-8C762C91D379}" srcOrd="1" destOrd="0" parTransId="{E4FF2605-1BF3-44E7-AB74-37BED177C643}" sibTransId="{470422C8-27FA-4580-BA3A-71AFEE6FABD2}"/>
    <dgm:cxn modelId="{F1E3A197-B241-4F4C-AC37-F183F3F0B40C}" type="presParOf" srcId="{57417FC0-862F-4532-9DB9-8E76E52F29AA}" destId="{AAAB841E-C7A6-4EA9-8F7E-F395E2098E1A}" srcOrd="0" destOrd="0" presId="urn:microsoft.com/office/officeart/2008/layout/VerticalCurvedList"/>
    <dgm:cxn modelId="{4DEBA015-6899-4BA9-B335-592842FC4C7F}" type="presParOf" srcId="{AAAB841E-C7A6-4EA9-8F7E-F395E2098E1A}" destId="{197D497A-6957-44DB-8785-B4D06032CAC0}" srcOrd="0" destOrd="0" presId="urn:microsoft.com/office/officeart/2008/layout/VerticalCurvedList"/>
    <dgm:cxn modelId="{BE22D584-0BF5-46D8-94A0-6F47C4B89A07}" type="presParOf" srcId="{197D497A-6957-44DB-8785-B4D06032CAC0}" destId="{C35FAEAD-2174-4D87-B343-80315308B481}" srcOrd="0" destOrd="0" presId="urn:microsoft.com/office/officeart/2008/layout/VerticalCurvedList"/>
    <dgm:cxn modelId="{CFDF09ED-BCFD-4309-83E3-A78C566C685B}" type="presParOf" srcId="{197D497A-6957-44DB-8785-B4D06032CAC0}" destId="{2779B3D0-6C32-4B20-9214-6D258B19A33F}" srcOrd="1" destOrd="0" presId="urn:microsoft.com/office/officeart/2008/layout/VerticalCurvedList"/>
    <dgm:cxn modelId="{BB48D331-6A1F-4E6E-A642-019869EAFAA2}" type="presParOf" srcId="{197D497A-6957-44DB-8785-B4D06032CAC0}" destId="{4EB23A38-E8C8-4F2E-9C82-F909EA1FC5EE}" srcOrd="2" destOrd="0" presId="urn:microsoft.com/office/officeart/2008/layout/VerticalCurvedList"/>
    <dgm:cxn modelId="{111E9EDE-96C1-48BB-BC9B-97FE946C717D}" type="presParOf" srcId="{197D497A-6957-44DB-8785-B4D06032CAC0}" destId="{5D6392E9-65C3-46C5-933D-B6F0E5C5E58D}" srcOrd="3" destOrd="0" presId="urn:microsoft.com/office/officeart/2008/layout/VerticalCurvedList"/>
    <dgm:cxn modelId="{A7DFE216-C8D8-409C-AEC3-8B1F63D1428E}" type="presParOf" srcId="{AAAB841E-C7A6-4EA9-8F7E-F395E2098E1A}" destId="{5E5F90DF-ABCF-44AD-99E5-12D96AC1B912}" srcOrd="1" destOrd="0" presId="urn:microsoft.com/office/officeart/2008/layout/VerticalCurvedList"/>
    <dgm:cxn modelId="{A024B051-755C-46BF-930E-C061C8634A3F}" type="presParOf" srcId="{AAAB841E-C7A6-4EA9-8F7E-F395E2098E1A}" destId="{39E941EA-90EB-465E-B757-F7775C290DE6}" srcOrd="2" destOrd="0" presId="urn:microsoft.com/office/officeart/2008/layout/VerticalCurvedList"/>
    <dgm:cxn modelId="{269152EB-856F-4385-8634-7B1DB161B989}" type="presParOf" srcId="{39E941EA-90EB-465E-B757-F7775C290DE6}" destId="{52ACCF60-2A11-419F-B6B0-2A5CC3E5D902}" srcOrd="0" destOrd="0" presId="urn:microsoft.com/office/officeart/2008/layout/VerticalCurvedList"/>
    <dgm:cxn modelId="{91FF71E1-CFBE-4F38-AAB1-2CB6932A3FBE}" type="presParOf" srcId="{AAAB841E-C7A6-4EA9-8F7E-F395E2098E1A}" destId="{1869FDBF-4D42-4212-8B80-6F678A8D78A6}" srcOrd="3" destOrd="0" presId="urn:microsoft.com/office/officeart/2008/layout/VerticalCurvedList"/>
    <dgm:cxn modelId="{4B48224C-26D9-4F6F-92A7-DC80D04CF43D}" type="presParOf" srcId="{AAAB841E-C7A6-4EA9-8F7E-F395E2098E1A}" destId="{FD400385-2F2A-43CF-BCB7-7EDA6EA6C564}" srcOrd="4" destOrd="0" presId="urn:microsoft.com/office/officeart/2008/layout/VerticalCurvedList"/>
    <dgm:cxn modelId="{11596350-1F3D-4F3A-A6A3-336B434245E2}" type="presParOf" srcId="{FD400385-2F2A-43CF-BCB7-7EDA6EA6C564}" destId="{C8E25425-2B7C-4F6C-9BE6-E0C8E5EA9204}" srcOrd="0" destOrd="0" presId="urn:microsoft.com/office/officeart/2008/layout/VerticalCurvedList"/>
    <dgm:cxn modelId="{F117E119-5A8A-41C0-8CA4-06C887166BEA}" type="presParOf" srcId="{AAAB841E-C7A6-4EA9-8F7E-F395E2098E1A}" destId="{076B6A36-CA82-4C79-B7F8-AF397F07BB31}" srcOrd="5" destOrd="0" presId="urn:microsoft.com/office/officeart/2008/layout/VerticalCurvedList"/>
    <dgm:cxn modelId="{CC1ECD63-60B5-41B3-BDF7-F64E24148792}" type="presParOf" srcId="{AAAB841E-C7A6-4EA9-8F7E-F395E2098E1A}" destId="{C42572D1-B91D-492C-A27E-2D56B158F946}" srcOrd="6" destOrd="0" presId="urn:microsoft.com/office/officeart/2008/layout/VerticalCurvedList"/>
    <dgm:cxn modelId="{8EEBB9D0-EDFB-4ECC-902A-BAE2CB40FB60}" type="presParOf" srcId="{C42572D1-B91D-492C-A27E-2D56B158F946}" destId="{985831AA-A3AC-4583-879F-43C4A09BE9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1BFF09-7986-405C-B4A4-51710A773D0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8A19D9-9F9A-4E21-A155-F57D0941F545}">
      <dgm:prSet phldrT="[Texte]"/>
      <dgm:spPr/>
      <dgm:t>
        <a:bodyPr/>
        <a:lstStyle/>
        <a:p>
          <a:r>
            <a:rPr lang="fr-FR" dirty="0"/>
            <a:t>DIFFUSION</a:t>
          </a:r>
        </a:p>
      </dgm:t>
    </dgm:pt>
    <dgm:pt modelId="{78227AE1-ED0B-4C28-B665-1D70BBC367E4}" type="parTrans" cxnId="{1184056F-6CF8-404A-A5CF-75ACDB90AFF8}">
      <dgm:prSet/>
      <dgm:spPr/>
      <dgm:t>
        <a:bodyPr/>
        <a:lstStyle/>
        <a:p>
          <a:endParaRPr lang="fr-FR"/>
        </a:p>
      </dgm:t>
    </dgm:pt>
    <dgm:pt modelId="{A09BF9FA-0D91-4BC6-9A1B-B979BB31D4C6}" type="sibTrans" cxnId="{1184056F-6CF8-404A-A5CF-75ACDB90AFF8}">
      <dgm:prSet/>
      <dgm:spPr/>
      <dgm:t>
        <a:bodyPr/>
        <a:lstStyle/>
        <a:p>
          <a:endParaRPr lang="fr-FR"/>
        </a:p>
      </dgm:t>
    </dgm:pt>
    <dgm:pt modelId="{B32E7827-94C9-4F94-8C33-355302BB37A7}">
      <dgm:prSet phldrT="[Texte]" phldr="1"/>
      <dgm:spPr/>
      <dgm:t>
        <a:bodyPr/>
        <a:lstStyle/>
        <a:p>
          <a:endParaRPr lang="fr-FR"/>
        </a:p>
      </dgm:t>
    </dgm:pt>
    <dgm:pt modelId="{B1D5F4E2-7AAF-461A-AEE5-C4736B5CA966}" type="parTrans" cxnId="{1479E1B6-D02A-4E04-A473-0F2792C511CD}">
      <dgm:prSet/>
      <dgm:spPr/>
      <dgm:t>
        <a:bodyPr/>
        <a:lstStyle/>
        <a:p>
          <a:endParaRPr lang="fr-FR"/>
        </a:p>
      </dgm:t>
    </dgm:pt>
    <dgm:pt modelId="{9A9C13CD-7FD9-4321-BFC3-FA00C7EA242F}" type="sibTrans" cxnId="{1479E1B6-D02A-4E04-A473-0F2792C511CD}">
      <dgm:prSet/>
      <dgm:spPr/>
      <dgm:t>
        <a:bodyPr/>
        <a:lstStyle/>
        <a:p>
          <a:endParaRPr lang="fr-FR"/>
        </a:p>
      </dgm:t>
    </dgm:pt>
    <dgm:pt modelId="{9372A4B0-F7AF-4142-A735-A8C5311A5EDD}">
      <dgm:prSet phldrT="[Texte]" phldr="1"/>
      <dgm:spPr/>
      <dgm:t>
        <a:bodyPr/>
        <a:lstStyle/>
        <a:p>
          <a:endParaRPr lang="fr-FR"/>
        </a:p>
      </dgm:t>
    </dgm:pt>
    <dgm:pt modelId="{AFD8111D-20B2-4B38-8351-D56D7F35066E}" type="parTrans" cxnId="{3982B483-0594-46DC-AC86-6100C415459D}">
      <dgm:prSet/>
      <dgm:spPr/>
      <dgm:t>
        <a:bodyPr/>
        <a:lstStyle/>
        <a:p>
          <a:endParaRPr lang="fr-FR"/>
        </a:p>
      </dgm:t>
    </dgm:pt>
    <dgm:pt modelId="{23B54C0F-B007-45E6-8D17-8B58D9A670F9}" type="sibTrans" cxnId="{3982B483-0594-46DC-AC86-6100C415459D}">
      <dgm:prSet/>
      <dgm:spPr/>
      <dgm:t>
        <a:bodyPr/>
        <a:lstStyle/>
        <a:p>
          <a:endParaRPr lang="fr-FR"/>
        </a:p>
      </dgm:t>
    </dgm:pt>
    <dgm:pt modelId="{013F6977-2898-4B3F-90E8-A73217F987C1}">
      <dgm:prSet phldrT="[Texte]"/>
      <dgm:spPr/>
      <dgm:t>
        <a:bodyPr/>
        <a:lstStyle/>
        <a:p>
          <a:r>
            <a:rPr lang="fr-FR" dirty="0"/>
            <a:t>COLLABORATION CVUC</a:t>
          </a:r>
        </a:p>
      </dgm:t>
    </dgm:pt>
    <dgm:pt modelId="{94C04331-45DA-4F09-A347-FE7162490AFC}" type="parTrans" cxnId="{B2FB6D17-3AF6-4E61-9B82-C039E7C83949}">
      <dgm:prSet/>
      <dgm:spPr/>
      <dgm:t>
        <a:bodyPr/>
        <a:lstStyle/>
        <a:p>
          <a:endParaRPr lang="fr-FR"/>
        </a:p>
      </dgm:t>
    </dgm:pt>
    <dgm:pt modelId="{E70ECCFF-B86B-47CC-A896-1A1B16CF320A}" type="sibTrans" cxnId="{B2FB6D17-3AF6-4E61-9B82-C039E7C83949}">
      <dgm:prSet/>
      <dgm:spPr/>
      <dgm:t>
        <a:bodyPr/>
        <a:lstStyle/>
        <a:p>
          <a:endParaRPr lang="fr-FR"/>
        </a:p>
      </dgm:t>
    </dgm:pt>
    <dgm:pt modelId="{DBC788CA-AD8A-4C31-91DA-B41BF6F9AE2C}">
      <dgm:prSet phldrT="[Texte]" phldr="1"/>
      <dgm:spPr/>
      <dgm:t>
        <a:bodyPr/>
        <a:lstStyle/>
        <a:p>
          <a:endParaRPr lang="fr-FR"/>
        </a:p>
      </dgm:t>
    </dgm:pt>
    <dgm:pt modelId="{8B5C11EF-4A8B-44BB-9A1C-27F6D314A060}" type="parTrans" cxnId="{3DB94D03-996F-4BBC-896A-5119F27AA60E}">
      <dgm:prSet/>
      <dgm:spPr/>
      <dgm:t>
        <a:bodyPr/>
        <a:lstStyle/>
        <a:p>
          <a:endParaRPr lang="fr-FR"/>
        </a:p>
      </dgm:t>
    </dgm:pt>
    <dgm:pt modelId="{2D5B03A7-E39C-434B-B14B-63959EE5C8B7}" type="sibTrans" cxnId="{3DB94D03-996F-4BBC-896A-5119F27AA60E}">
      <dgm:prSet/>
      <dgm:spPr/>
      <dgm:t>
        <a:bodyPr/>
        <a:lstStyle/>
        <a:p>
          <a:endParaRPr lang="fr-FR"/>
        </a:p>
      </dgm:t>
    </dgm:pt>
    <dgm:pt modelId="{4AF4F52F-836F-427F-9FFF-048927D323D4}">
      <dgm:prSet phldrT="[Texte]" phldr="1"/>
      <dgm:spPr/>
      <dgm:t>
        <a:bodyPr/>
        <a:lstStyle/>
        <a:p>
          <a:endParaRPr lang="fr-FR"/>
        </a:p>
      </dgm:t>
    </dgm:pt>
    <dgm:pt modelId="{2BA535CB-A729-414A-9D56-C6E0334314E5}" type="parTrans" cxnId="{29F7C13C-BB69-4026-ADBF-2FC908E46B33}">
      <dgm:prSet/>
      <dgm:spPr/>
      <dgm:t>
        <a:bodyPr/>
        <a:lstStyle/>
        <a:p>
          <a:endParaRPr lang="fr-FR"/>
        </a:p>
      </dgm:t>
    </dgm:pt>
    <dgm:pt modelId="{1115AE47-0653-487E-ADF1-EC02F0919D8B}" type="sibTrans" cxnId="{29F7C13C-BB69-4026-ADBF-2FC908E46B33}">
      <dgm:prSet/>
      <dgm:spPr/>
      <dgm:t>
        <a:bodyPr/>
        <a:lstStyle/>
        <a:p>
          <a:endParaRPr lang="fr-FR"/>
        </a:p>
      </dgm:t>
    </dgm:pt>
    <dgm:pt modelId="{F8FC0900-EF81-47E7-923D-B765E26DBD85}">
      <dgm:prSet phldrT="[Texte]"/>
      <dgm:spPr/>
      <dgm:t>
        <a:bodyPr/>
        <a:lstStyle/>
        <a:p>
          <a:r>
            <a:rPr lang="fr-FR" dirty="0"/>
            <a:t>ACCOMPAGNEMENT COMMUNES</a:t>
          </a:r>
        </a:p>
      </dgm:t>
    </dgm:pt>
    <dgm:pt modelId="{54A30EF9-8A06-4488-91DA-BDDA162BD7D9}" type="parTrans" cxnId="{0C3742E8-C99D-41BB-AEA7-AD7C5D1E2BEE}">
      <dgm:prSet/>
      <dgm:spPr/>
      <dgm:t>
        <a:bodyPr/>
        <a:lstStyle/>
        <a:p>
          <a:endParaRPr lang="fr-FR"/>
        </a:p>
      </dgm:t>
    </dgm:pt>
    <dgm:pt modelId="{DB189132-963D-4E59-A341-E481DE4A7D91}" type="sibTrans" cxnId="{0C3742E8-C99D-41BB-AEA7-AD7C5D1E2BEE}">
      <dgm:prSet/>
      <dgm:spPr/>
      <dgm:t>
        <a:bodyPr/>
        <a:lstStyle/>
        <a:p>
          <a:endParaRPr lang="fr-FR"/>
        </a:p>
      </dgm:t>
    </dgm:pt>
    <dgm:pt modelId="{38627560-AF82-42EE-80E2-F80AE470FCD7}">
      <dgm:prSet phldrT="[Texte]" phldr="1"/>
      <dgm:spPr/>
      <dgm:t>
        <a:bodyPr/>
        <a:lstStyle/>
        <a:p>
          <a:endParaRPr lang="fr-FR" dirty="0"/>
        </a:p>
      </dgm:t>
    </dgm:pt>
    <dgm:pt modelId="{8E3192B5-4AF0-4B4E-A178-AD40D6396277}" type="parTrans" cxnId="{3237862D-1BD4-4F1B-A7B5-AEB7F9FACE41}">
      <dgm:prSet/>
      <dgm:spPr/>
      <dgm:t>
        <a:bodyPr/>
        <a:lstStyle/>
        <a:p>
          <a:endParaRPr lang="fr-FR"/>
        </a:p>
      </dgm:t>
    </dgm:pt>
    <dgm:pt modelId="{6FDA6841-0C32-44BF-AAAC-69CC08C82154}" type="sibTrans" cxnId="{3237862D-1BD4-4F1B-A7B5-AEB7F9FACE41}">
      <dgm:prSet/>
      <dgm:spPr/>
      <dgm:t>
        <a:bodyPr/>
        <a:lstStyle/>
        <a:p>
          <a:endParaRPr lang="fr-FR"/>
        </a:p>
      </dgm:t>
    </dgm:pt>
    <dgm:pt modelId="{30FC2879-78E9-4407-B8AF-F05269BBBCAF}">
      <dgm:prSet phldrT="[Texte]" phldr="1"/>
      <dgm:spPr/>
      <dgm:t>
        <a:bodyPr/>
        <a:lstStyle/>
        <a:p>
          <a:endParaRPr lang="fr-FR"/>
        </a:p>
      </dgm:t>
    </dgm:pt>
    <dgm:pt modelId="{83B77D49-445B-4B55-858E-F6AF95FC5B61}" type="parTrans" cxnId="{666E782F-E66F-4655-AAE8-9B347B5412B6}">
      <dgm:prSet/>
      <dgm:spPr/>
      <dgm:t>
        <a:bodyPr/>
        <a:lstStyle/>
        <a:p>
          <a:endParaRPr lang="fr-FR"/>
        </a:p>
      </dgm:t>
    </dgm:pt>
    <dgm:pt modelId="{A46F864F-F442-49A1-A1B7-956716E576C3}" type="sibTrans" cxnId="{666E782F-E66F-4655-AAE8-9B347B5412B6}">
      <dgm:prSet/>
      <dgm:spPr/>
      <dgm:t>
        <a:bodyPr/>
        <a:lstStyle/>
        <a:p>
          <a:endParaRPr lang="fr-FR"/>
        </a:p>
      </dgm:t>
    </dgm:pt>
    <dgm:pt modelId="{8FFA6BBD-4B6C-46A3-9C1D-B1CE65CA46CC}" type="pres">
      <dgm:prSet presAssocID="{ED1BFF09-7986-405C-B4A4-51710A773D08}" presName="Name0" presStyleCnt="0">
        <dgm:presLayoutVars>
          <dgm:dir/>
          <dgm:animLvl val="lvl"/>
          <dgm:resizeHandles val="exact"/>
        </dgm:presLayoutVars>
      </dgm:prSet>
      <dgm:spPr/>
    </dgm:pt>
    <dgm:pt modelId="{66427D32-B2BA-4812-A46A-ED4330EB38A7}" type="pres">
      <dgm:prSet presAssocID="{ED1BFF09-7986-405C-B4A4-51710A773D08}" presName="tSp" presStyleCnt="0"/>
      <dgm:spPr/>
    </dgm:pt>
    <dgm:pt modelId="{DA3A8A5F-2584-4957-B2BD-9F86F9CD31EC}" type="pres">
      <dgm:prSet presAssocID="{ED1BFF09-7986-405C-B4A4-51710A773D08}" presName="bSp" presStyleCnt="0"/>
      <dgm:spPr/>
    </dgm:pt>
    <dgm:pt modelId="{D5DFC6B7-38A9-4813-A1B2-4914C90480B3}" type="pres">
      <dgm:prSet presAssocID="{ED1BFF09-7986-405C-B4A4-51710A773D08}" presName="process" presStyleCnt="0"/>
      <dgm:spPr/>
    </dgm:pt>
    <dgm:pt modelId="{38EB4C66-B8B2-470A-8672-2C261456FFCD}" type="pres">
      <dgm:prSet presAssocID="{E98A19D9-9F9A-4E21-A155-F57D0941F545}" presName="composite1" presStyleCnt="0"/>
      <dgm:spPr/>
    </dgm:pt>
    <dgm:pt modelId="{93385E0B-EBED-4F8C-8828-E507F401579A}" type="pres">
      <dgm:prSet presAssocID="{E98A19D9-9F9A-4E21-A155-F57D0941F545}" presName="dummyNode1" presStyleLbl="node1" presStyleIdx="0" presStyleCnt="3"/>
      <dgm:spPr/>
    </dgm:pt>
    <dgm:pt modelId="{5880351B-3DDA-48D1-9791-C0FE53C88D39}" type="pres">
      <dgm:prSet presAssocID="{E98A19D9-9F9A-4E21-A155-F57D0941F545}" presName="childNode1" presStyleLbl="bgAcc1" presStyleIdx="0" presStyleCnt="3">
        <dgm:presLayoutVars>
          <dgm:bulletEnabled val="1"/>
        </dgm:presLayoutVars>
      </dgm:prSet>
      <dgm:spPr/>
    </dgm:pt>
    <dgm:pt modelId="{A60B6592-9E6E-48B3-98A9-080E30152CA0}" type="pres">
      <dgm:prSet presAssocID="{E98A19D9-9F9A-4E21-A155-F57D0941F545}" presName="childNode1tx" presStyleLbl="bgAcc1" presStyleIdx="0" presStyleCnt="3">
        <dgm:presLayoutVars>
          <dgm:bulletEnabled val="1"/>
        </dgm:presLayoutVars>
      </dgm:prSet>
      <dgm:spPr/>
    </dgm:pt>
    <dgm:pt modelId="{47501E24-CC19-4AF0-ADAD-8A9C67E5B88C}" type="pres">
      <dgm:prSet presAssocID="{E98A19D9-9F9A-4E21-A155-F57D0941F545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8F901377-C719-4606-8AF0-15CEA428A1BF}" type="pres">
      <dgm:prSet presAssocID="{E98A19D9-9F9A-4E21-A155-F57D0941F545}" presName="connSite1" presStyleCnt="0"/>
      <dgm:spPr/>
    </dgm:pt>
    <dgm:pt modelId="{E4ED1918-7B26-4FCC-8877-E32D50138089}" type="pres">
      <dgm:prSet presAssocID="{A09BF9FA-0D91-4BC6-9A1B-B979BB31D4C6}" presName="Name9" presStyleLbl="sibTrans2D1" presStyleIdx="0" presStyleCnt="2"/>
      <dgm:spPr/>
    </dgm:pt>
    <dgm:pt modelId="{E4AC5050-C3FE-4D94-BAC1-435445032D72}" type="pres">
      <dgm:prSet presAssocID="{013F6977-2898-4B3F-90E8-A73217F987C1}" presName="composite2" presStyleCnt="0"/>
      <dgm:spPr/>
    </dgm:pt>
    <dgm:pt modelId="{D93A6791-B56C-48D8-9E47-682461811E50}" type="pres">
      <dgm:prSet presAssocID="{013F6977-2898-4B3F-90E8-A73217F987C1}" presName="dummyNode2" presStyleLbl="node1" presStyleIdx="0" presStyleCnt="3"/>
      <dgm:spPr/>
    </dgm:pt>
    <dgm:pt modelId="{8C544745-56F2-4648-BB70-B7B31A175328}" type="pres">
      <dgm:prSet presAssocID="{013F6977-2898-4B3F-90E8-A73217F987C1}" presName="childNode2" presStyleLbl="bgAcc1" presStyleIdx="1" presStyleCnt="3">
        <dgm:presLayoutVars>
          <dgm:bulletEnabled val="1"/>
        </dgm:presLayoutVars>
      </dgm:prSet>
      <dgm:spPr/>
    </dgm:pt>
    <dgm:pt modelId="{6B45217A-FD26-4E36-A940-9EEB892D357B}" type="pres">
      <dgm:prSet presAssocID="{013F6977-2898-4B3F-90E8-A73217F987C1}" presName="childNode2tx" presStyleLbl="bgAcc1" presStyleIdx="1" presStyleCnt="3">
        <dgm:presLayoutVars>
          <dgm:bulletEnabled val="1"/>
        </dgm:presLayoutVars>
      </dgm:prSet>
      <dgm:spPr/>
    </dgm:pt>
    <dgm:pt modelId="{0FD5F268-E762-48C0-8510-E814F9C6DF99}" type="pres">
      <dgm:prSet presAssocID="{013F6977-2898-4B3F-90E8-A73217F987C1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2D191C6C-A84C-4344-AD40-DB0BF8420CC9}" type="pres">
      <dgm:prSet presAssocID="{013F6977-2898-4B3F-90E8-A73217F987C1}" presName="connSite2" presStyleCnt="0"/>
      <dgm:spPr/>
    </dgm:pt>
    <dgm:pt modelId="{38C03D38-3B32-42BC-AE35-15867E2FD68C}" type="pres">
      <dgm:prSet presAssocID="{E70ECCFF-B86B-47CC-A896-1A1B16CF320A}" presName="Name18" presStyleLbl="sibTrans2D1" presStyleIdx="1" presStyleCnt="2"/>
      <dgm:spPr/>
    </dgm:pt>
    <dgm:pt modelId="{386F2F56-0058-48C3-95EE-BDA1C1B647D6}" type="pres">
      <dgm:prSet presAssocID="{F8FC0900-EF81-47E7-923D-B765E26DBD85}" presName="composite1" presStyleCnt="0"/>
      <dgm:spPr/>
    </dgm:pt>
    <dgm:pt modelId="{BDA369F0-6384-421E-9A90-29F3877E8FE5}" type="pres">
      <dgm:prSet presAssocID="{F8FC0900-EF81-47E7-923D-B765E26DBD85}" presName="dummyNode1" presStyleLbl="node1" presStyleIdx="1" presStyleCnt="3"/>
      <dgm:spPr/>
    </dgm:pt>
    <dgm:pt modelId="{CB0A964D-53EC-457A-961C-A41A06DE50ED}" type="pres">
      <dgm:prSet presAssocID="{F8FC0900-EF81-47E7-923D-B765E26DBD85}" presName="childNode1" presStyleLbl="bgAcc1" presStyleIdx="2" presStyleCnt="3">
        <dgm:presLayoutVars>
          <dgm:bulletEnabled val="1"/>
        </dgm:presLayoutVars>
      </dgm:prSet>
      <dgm:spPr/>
    </dgm:pt>
    <dgm:pt modelId="{CDF3AB48-AB3B-4B5E-9DAD-60307DAFD5C4}" type="pres">
      <dgm:prSet presAssocID="{F8FC0900-EF81-47E7-923D-B765E26DBD85}" presName="childNode1tx" presStyleLbl="bgAcc1" presStyleIdx="2" presStyleCnt="3">
        <dgm:presLayoutVars>
          <dgm:bulletEnabled val="1"/>
        </dgm:presLayoutVars>
      </dgm:prSet>
      <dgm:spPr/>
    </dgm:pt>
    <dgm:pt modelId="{E5D0D93A-9229-4C0D-A0BC-8B3113DA3E83}" type="pres">
      <dgm:prSet presAssocID="{F8FC0900-EF81-47E7-923D-B765E26DBD8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45CC968F-AB0A-48E8-A25F-FD170EA2FD51}" type="pres">
      <dgm:prSet presAssocID="{F8FC0900-EF81-47E7-923D-B765E26DBD85}" presName="connSite1" presStyleCnt="0"/>
      <dgm:spPr/>
    </dgm:pt>
  </dgm:ptLst>
  <dgm:cxnLst>
    <dgm:cxn modelId="{8A889402-2078-4D93-B9B4-2E2F8FDD9351}" type="presOf" srcId="{013F6977-2898-4B3F-90E8-A73217F987C1}" destId="{0FD5F268-E762-48C0-8510-E814F9C6DF99}" srcOrd="0" destOrd="0" presId="urn:microsoft.com/office/officeart/2005/8/layout/hProcess4"/>
    <dgm:cxn modelId="{3DB94D03-996F-4BBC-896A-5119F27AA60E}" srcId="{013F6977-2898-4B3F-90E8-A73217F987C1}" destId="{DBC788CA-AD8A-4C31-91DA-B41BF6F9AE2C}" srcOrd="0" destOrd="0" parTransId="{8B5C11EF-4A8B-44BB-9A1C-27F6D314A060}" sibTransId="{2D5B03A7-E39C-434B-B14B-63959EE5C8B7}"/>
    <dgm:cxn modelId="{0E255107-C4EB-4381-9A8C-FF566B44348C}" type="presOf" srcId="{30FC2879-78E9-4407-B8AF-F05269BBBCAF}" destId="{CB0A964D-53EC-457A-961C-A41A06DE50ED}" srcOrd="0" destOrd="1" presId="urn:microsoft.com/office/officeart/2005/8/layout/hProcess4"/>
    <dgm:cxn modelId="{60202C08-369C-49DA-9F97-D2D33A4AFA53}" type="presOf" srcId="{B32E7827-94C9-4F94-8C33-355302BB37A7}" destId="{A60B6592-9E6E-48B3-98A9-080E30152CA0}" srcOrd="1" destOrd="0" presId="urn:microsoft.com/office/officeart/2005/8/layout/hProcess4"/>
    <dgm:cxn modelId="{18C8AD0B-0637-4915-89BE-00EFA38210AD}" type="presOf" srcId="{38627560-AF82-42EE-80E2-F80AE470FCD7}" destId="{CB0A964D-53EC-457A-961C-A41A06DE50ED}" srcOrd="0" destOrd="0" presId="urn:microsoft.com/office/officeart/2005/8/layout/hProcess4"/>
    <dgm:cxn modelId="{0596730D-4B56-42E9-9B94-C8B2291D2B3E}" type="presOf" srcId="{4AF4F52F-836F-427F-9FFF-048927D323D4}" destId="{8C544745-56F2-4648-BB70-B7B31A175328}" srcOrd="0" destOrd="1" presId="urn:microsoft.com/office/officeart/2005/8/layout/hProcess4"/>
    <dgm:cxn modelId="{B2FB6D17-3AF6-4E61-9B82-C039E7C83949}" srcId="{ED1BFF09-7986-405C-B4A4-51710A773D08}" destId="{013F6977-2898-4B3F-90E8-A73217F987C1}" srcOrd="1" destOrd="0" parTransId="{94C04331-45DA-4F09-A347-FE7162490AFC}" sibTransId="{E70ECCFF-B86B-47CC-A896-1A1B16CF320A}"/>
    <dgm:cxn modelId="{BBD63821-B3F3-4B61-A7CD-0343C0FCA2EB}" type="presOf" srcId="{4AF4F52F-836F-427F-9FFF-048927D323D4}" destId="{6B45217A-FD26-4E36-A940-9EEB892D357B}" srcOrd="1" destOrd="1" presId="urn:microsoft.com/office/officeart/2005/8/layout/hProcess4"/>
    <dgm:cxn modelId="{3237862D-1BD4-4F1B-A7B5-AEB7F9FACE41}" srcId="{F8FC0900-EF81-47E7-923D-B765E26DBD85}" destId="{38627560-AF82-42EE-80E2-F80AE470FCD7}" srcOrd="0" destOrd="0" parTransId="{8E3192B5-4AF0-4B4E-A178-AD40D6396277}" sibTransId="{6FDA6841-0C32-44BF-AAAC-69CC08C82154}"/>
    <dgm:cxn modelId="{666E782F-E66F-4655-AAE8-9B347B5412B6}" srcId="{F8FC0900-EF81-47E7-923D-B765E26DBD85}" destId="{30FC2879-78E9-4407-B8AF-F05269BBBCAF}" srcOrd="1" destOrd="0" parTransId="{83B77D49-445B-4B55-858E-F6AF95FC5B61}" sibTransId="{A46F864F-F442-49A1-A1B7-956716E576C3}"/>
    <dgm:cxn modelId="{A9596334-E43A-4467-91F6-04B1FDF89C3B}" type="presOf" srcId="{B32E7827-94C9-4F94-8C33-355302BB37A7}" destId="{5880351B-3DDA-48D1-9791-C0FE53C88D39}" srcOrd="0" destOrd="0" presId="urn:microsoft.com/office/officeart/2005/8/layout/hProcess4"/>
    <dgm:cxn modelId="{D82F5B36-30DA-4530-9CF5-999945CAC989}" type="presOf" srcId="{9372A4B0-F7AF-4142-A735-A8C5311A5EDD}" destId="{A60B6592-9E6E-48B3-98A9-080E30152CA0}" srcOrd="1" destOrd="1" presId="urn:microsoft.com/office/officeart/2005/8/layout/hProcess4"/>
    <dgm:cxn modelId="{29F7C13C-BB69-4026-ADBF-2FC908E46B33}" srcId="{013F6977-2898-4B3F-90E8-A73217F987C1}" destId="{4AF4F52F-836F-427F-9FFF-048927D323D4}" srcOrd="1" destOrd="0" parTransId="{2BA535CB-A729-414A-9D56-C6E0334314E5}" sibTransId="{1115AE47-0653-487E-ADF1-EC02F0919D8B}"/>
    <dgm:cxn modelId="{A582AD3F-A79D-429F-89E9-01B68A0E8434}" type="presOf" srcId="{F8FC0900-EF81-47E7-923D-B765E26DBD85}" destId="{E5D0D93A-9229-4C0D-A0BC-8B3113DA3E83}" srcOrd="0" destOrd="0" presId="urn:microsoft.com/office/officeart/2005/8/layout/hProcess4"/>
    <dgm:cxn modelId="{AC532F5B-EADE-4982-B715-C81041FA662B}" type="presOf" srcId="{E70ECCFF-B86B-47CC-A896-1A1B16CF320A}" destId="{38C03D38-3B32-42BC-AE35-15867E2FD68C}" srcOrd="0" destOrd="0" presId="urn:microsoft.com/office/officeart/2005/8/layout/hProcess4"/>
    <dgm:cxn modelId="{B9F6E55F-3B7D-48AF-AD76-8610A9D43B85}" type="presOf" srcId="{38627560-AF82-42EE-80E2-F80AE470FCD7}" destId="{CDF3AB48-AB3B-4B5E-9DAD-60307DAFD5C4}" srcOrd="1" destOrd="0" presId="urn:microsoft.com/office/officeart/2005/8/layout/hProcess4"/>
    <dgm:cxn modelId="{1184056F-6CF8-404A-A5CF-75ACDB90AFF8}" srcId="{ED1BFF09-7986-405C-B4A4-51710A773D08}" destId="{E98A19D9-9F9A-4E21-A155-F57D0941F545}" srcOrd="0" destOrd="0" parTransId="{78227AE1-ED0B-4C28-B665-1D70BBC367E4}" sibTransId="{A09BF9FA-0D91-4BC6-9A1B-B979BB31D4C6}"/>
    <dgm:cxn modelId="{D959557D-F133-4AE4-AEA7-B4D3AA53F58E}" type="presOf" srcId="{DBC788CA-AD8A-4C31-91DA-B41BF6F9AE2C}" destId="{8C544745-56F2-4648-BB70-B7B31A175328}" srcOrd="0" destOrd="0" presId="urn:microsoft.com/office/officeart/2005/8/layout/hProcess4"/>
    <dgm:cxn modelId="{3982B483-0594-46DC-AC86-6100C415459D}" srcId="{E98A19D9-9F9A-4E21-A155-F57D0941F545}" destId="{9372A4B0-F7AF-4142-A735-A8C5311A5EDD}" srcOrd="1" destOrd="0" parTransId="{AFD8111D-20B2-4B38-8351-D56D7F35066E}" sibTransId="{23B54C0F-B007-45E6-8D17-8B58D9A670F9}"/>
    <dgm:cxn modelId="{C9071586-91EB-4FE8-8D99-166483A6045E}" type="presOf" srcId="{ED1BFF09-7986-405C-B4A4-51710A773D08}" destId="{8FFA6BBD-4B6C-46A3-9C1D-B1CE65CA46CC}" srcOrd="0" destOrd="0" presId="urn:microsoft.com/office/officeart/2005/8/layout/hProcess4"/>
    <dgm:cxn modelId="{D22E6699-56D0-4109-83AB-4CA4AC6C1D02}" type="presOf" srcId="{9372A4B0-F7AF-4142-A735-A8C5311A5EDD}" destId="{5880351B-3DDA-48D1-9791-C0FE53C88D39}" srcOrd="0" destOrd="1" presId="urn:microsoft.com/office/officeart/2005/8/layout/hProcess4"/>
    <dgm:cxn modelId="{1479E1B6-D02A-4E04-A473-0F2792C511CD}" srcId="{E98A19D9-9F9A-4E21-A155-F57D0941F545}" destId="{B32E7827-94C9-4F94-8C33-355302BB37A7}" srcOrd="0" destOrd="0" parTransId="{B1D5F4E2-7AAF-461A-AEE5-C4736B5CA966}" sibTransId="{9A9C13CD-7FD9-4321-BFC3-FA00C7EA242F}"/>
    <dgm:cxn modelId="{B08828C1-EEE9-4470-BDCC-FC2400B47207}" type="presOf" srcId="{DBC788CA-AD8A-4C31-91DA-B41BF6F9AE2C}" destId="{6B45217A-FD26-4E36-A940-9EEB892D357B}" srcOrd="1" destOrd="0" presId="urn:microsoft.com/office/officeart/2005/8/layout/hProcess4"/>
    <dgm:cxn modelId="{C6AFFFD5-3FAD-4864-BCFE-EE0AE8EC0EB9}" type="presOf" srcId="{A09BF9FA-0D91-4BC6-9A1B-B979BB31D4C6}" destId="{E4ED1918-7B26-4FCC-8877-E32D50138089}" srcOrd="0" destOrd="0" presId="urn:microsoft.com/office/officeart/2005/8/layout/hProcess4"/>
    <dgm:cxn modelId="{0C3742E8-C99D-41BB-AEA7-AD7C5D1E2BEE}" srcId="{ED1BFF09-7986-405C-B4A4-51710A773D08}" destId="{F8FC0900-EF81-47E7-923D-B765E26DBD85}" srcOrd="2" destOrd="0" parTransId="{54A30EF9-8A06-4488-91DA-BDDA162BD7D9}" sibTransId="{DB189132-963D-4E59-A341-E481DE4A7D91}"/>
    <dgm:cxn modelId="{ED5A48EC-A7AB-4CF2-A690-A6A6B0596582}" type="presOf" srcId="{30FC2879-78E9-4407-B8AF-F05269BBBCAF}" destId="{CDF3AB48-AB3B-4B5E-9DAD-60307DAFD5C4}" srcOrd="1" destOrd="1" presId="urn:microsoft.com/office/officeart/2005/8/layout/hProcess4"/>
    <dgm:cxn modelId="{DE8F39FF-C646-4214-8A69-DFF7814E41F6}" type="presOf" srcId="{E98A19D9-9F9A-4E21-A155-F57D0941F545}" destId="{47501E24-CC19-4AF0-ADAD-8A9C67E5B88C}" srcOrd="0" destOrd="0" presId="urn:microsoft.com/office/officeart/2005/8/layout/hProcess4"/>
    <dgm:cxn modelId="{E8FDE357-E207-469B-9371-7CFC0CB2D8F8}" type="presParOf" srcId="{8FFA6BBD-4B6C-46A3-9C1D-B1CE65CA46CC}" destId="{66427D32-B2BA-4812-A46A-ED4330EB38A7}" srcOrd="0" destOrd="0" presId="urn:microsoft.com/office/officeart/2005/8/layout/hProcess4"/>
    <dgm:cxn modelId="{075BE1C6-527D-47FD-94F5-E12242E247D2}" type="presParOf" srcId="{8FFA6BBD-4B6C-46A3-9C1D-B1CE65CA46CC}" destId="{DA3A8A5F-2584-4957-B2BD-9F86F9CD31EC}" srcOrd="1" destOrd="0" presId="urn:microsoft.com/office/officeart/2005/8/layout/hProcess4"/>
    <dgm:cxn modelId="{ACF895DB-47CB-4DB1-B657-9D6A8BD8EA01}" type="presParOf" srcId="{8FFA6BBD-4B6C-46A3-9C1D-B1CE65CA46CC}" destId="{D5DFC6B7-38A9-4813-A1B2-4914C90480B3}" srcOrd="2" destOrd="0" presId="urn:microsoft.com/office/officeart/2005/8/layout/hProcess4"/>
    <dgm:cxn modelId="{005788BC-0740-4381-AD86-20165064BD0D}" type="presParOf" srcId="{D5DFC6B7-38A9-4813-A1B2-4914C90480B3}" destId="{38EB4C66-B8B2-470A-8672-2C261456FFCD}" srcOrd="0" destOrd="0" presId="urn:microsoft.com/office/officeart/2005/8/layout/hProcess4"/>
    <dgm:cxn modelId="{0A94679C-C6C1-4957-BFA8-C440AABFFC3B}" type="presParOf" srcId="{38EB4C66-B8B2-470A-8672-2C261456FFCD}" destId="{93385E0B-EBED-4F8C-8828-E507F401579A}" srcOrd="0" destOrd="0" presId="urn:microsoft.com/office/officeart/2005/8/layout/hProcess4"/>
    <dgm:cxn modelId="{DD6D5599-31AD-42FA-9D3C-BF979A729556}" type="presParOf" srcId="{38EB4C66-B8B2-470A-8672-2C261456FFCD}" destId="{5880351B-3DDA-48D1-9791-C0FE53C88D39}" srcOrd="1" destOrd="0" presId="urn:microsoft.com/office/officeart/2005/8/layout/hProcess4"/>
    <dgm:cxn modelId="{CEC72A2E-AB3C-4E85-8597-3A01E0E1254C}" type="presParOf" srcId="{38EB4C66-B8B2-470A-8672-2C261456FFCD}" destId="{A60B6592-9E6E-48B3-98A9-080E30152CA0}" srcOrd="2" destOrd="0" presId="urn:microsoft.com/office/officeart/2005/8/layout/hProcess4"/>
    <dgm:cxn modelId="{BBB4E3EE-9F10-4A4F-B5FF-BEFE4F43831B}" type="presParOf" srcId="{38EB4C66-B8B2-470A-8672-2C261456FFCD}" destId="{47501E24-CC19-4AF0-ADAD-8A9C67E5B88C}" srcOrd="3" destOrd="0" presId="urn:microsoft.com/office/officeart/2005/8/layout/hProcess4"/>
    <dgm:cxn modelId="{51866E22-03D4-43C7-8C1B-C5403957F09A}" type="presParOf" srcId="{38EB4C66-B8B2-470A-8672-2C261456FFCD}" destId="{8F901377-C719-4606-8AF0-15CEA428A1BF}" srcOrd="4" destOrd="0" presId="urn:microsoft.com/office/officeart/2005/8/layout/hProcess4"/>
    <dgm:cxn modelId="{5455BA46-5EE2-407D-B0C1-E47EF2E210B0}" type="presParOf" srcId="{D5DFC6B7-38A9-4813-A1B2-4914C90480B3}" destId="{E4ED1918-7B26-4FCC-8877-E32D50138089}" srcOrd="1" destOrd="0" presId="urn:microsoft.com/office/officeart/2005/8/layout/hProcess4"/>
    <dgm:cxn modelId="{3B2ADE3C-0DAE-416C-85E7-B7DEC127A81C}" type="presParOf" srcId="{D5DFC6B7-38A9-4813-A1B2-4914C90480B3}" destId="{E4AC5050-C3FE-4D94-BAC1-435445032D72}" srcOrd="2" destOrd="0" presId="urn:microsoft.com/office/officeart/2005/8/layout/hProcess4"/>
    <dgm:cxn modelId="{5A4141C9-975C-493A-A6D7-16494A0C3111}" type="presParOf" srcId="{E4AC5050-C3FE-4D94-BAC1-435445032D72}" destId="{D93A6791-B56C-48D8-9E47-682461811E50}" srcOrd="0" destOrd="0" presId="urn:microsoft.com/office/officeart/2005/8/layout/hProcess4"/>
    <dgm:cxn modelId="{2B622312-856B-430F-AD55-8EA4FE533763}" type="presParOf" srcId="{E4AC5050-C3FE-4D94-BAC1-435445032D72}" destId="{8C544745-56F2-4648-BB70-B7B31A175328}" srcOrd="1" destOrd="0" presId="urn:microsoft.com/office/officeart/2005/8/layout/hProcess4"/>
    <dgm:cxn modelId="{38CB4873-BA6F-451A-87B1-663BEDACA88F}" type="presParOf" srcId="{E4AC5050-C3FE-4D94-BAC1-435445032D72}" destId="{6B45217A-FD26-4E36-A940-9EEB892D357B}" srcOrd="2" destOrd="0" presId="urn:microsoft.com/office/officeart/2005/8/layout/hProcess4"/>
    <dgm:cxn modelId="{C9403F07-76CB-4ADD-A5A3-DCFE5D39FB03}" type="presParOf" srcId="{E4AC5050-C3FE-4D94-BAC1-435445032D72}" destId="{0FD5F268-E762-48C0-8510-E814F9C6DF99}" srcOrd="3" destOrd="0" presId="urn:microsoft.com/office/officeart/2005/8/layout/hProcess4"/>
    <dgm:cxn modelId="{0AAA6F11-9C6A-47F7-8253-975458EC8504}" type="presParOf" srcId="{E4AC5050-C3FE-4D94-BAC1-435445032D72}" destId="{2D191C6C-A84C-4344-AD40-DB0BF8420CC9}" srcOrd="4" destOrd="0" presId="urn:microsoft.com/office/officeart/2005/8/layout/hProcess4"/>
    <dgm:cxn modelId="{C78C9F8B-D02C-495A-B65D-1C97C13E94DC}" type="presParOf" srcId="{D5DFC6B7-38A9-4813-A1B2-4914C90480B3}" destId="{38C03D38-3B32-42BC-AE35-15867E2FD68C}" srcOrd="3" destOrd="0" presId="urn:microsoft.com/office/officeart/2005/8/layout/hProcess4"/>
    <dgm:cxn modelId="{99ACCFA0-4EAA-40E0-B6A8-A6A73D70F16E}" type="presParOf" srcId="{D5DFC6B7-38A9-4813-A1B2-4914C90480B3}" destId="{386F2F56-0058-48C3-95EE-BDA1C1B647D6}" srcOrd="4" destOrd="0" presId="urn:microsoft.com/office/officeart/2005/8/layout/hProcess4"/>
    <dgm:cxn modelId="{0300809C-BB6B-4A70-A4C3-946D266E9D80}" type="presParOf" srcId="{386F2F56-0058-48C3-95EE-BDA1C1B647D6}" destId="{BDA369F0-6384-421E-9A90-29F3877E8FE5}" srcOrd="0" destOrd="0" presId="urn:microsoft.com/office/officeart/2005/8/layout/hProcess4"/>
    <dgm:cxn modelId="{7C2CDD6B-4E18-47BE-B89C-C12CD6AE5D27}" type="presParOf" srcId="{386F2F56-0058-48C3-95EE-BDA1C1B647D6}" destId="{CB0A964D-53EC-457A-961C-A41A06DE50ED}" srcOrd="1" destOrd="0" presId="urn:microsoft.com/office/officeart/2005/8/layout/hProcess4"/>
    <dgm:cxn modelId="{30B60A1E-1F0B-4D7E-A3FC-63E9A0F2B768}" type="presParOf" srcId="{386F2F56-0058-48C3-95EE-BDA1C1B647D6}" destId="{CDF3AB48-AB3B-4B5E-9DAD-60307DAFD5C4}" srcOrd="2" destOrd="0" presId="urn:microsoft.com/office/officeart/2005/8/layout/hProcess4"/>
    <dgm:cxn modelId="{C4BC1EB5-DD0E-4F5C-A4C8-10FEF523C893}" type="presParOf" srcId="{386F2F56-0058-48C3-95EE-BDA1C1B647D6}" destId="{E5D0D93A-9229-4C0D-A0BC-8B3113DA3E83}" srcOrd="3" destOrd="0" presId="urn:microsoft.com/office/officeart/2005/8/layout/hProcess4"/>
    <dgm:cxn modelId="{A6E54BF8-4168-4EEF-B795-EE693CBB00BD}" type="presParOf" srcId="{386F2F56-0058-48C3-95EE-BDA1C1B647D6}" destId="{45CC968F-AB0A-48E8-A25F-FD170EA2FD5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9B3D0-6C32-4B20-9214-6D258B19A33F}">
      <dsp:nvSpPr>
        <dsp:cNvPr id="0" name=""/>
        <dsp:cNvSpPr/>
      </dsp:nvSpPr>
      <dsp:spPr>
        <a:xfrm>
          <a:off x="-4821038" y="-738872"/>
          <a:ext cx="5742122" cy="5742122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F90DF-ABCF-44AD-99E5-12D96AC1B912}">
      <dsp:nvSpPr>
        <dsp:cNvPr id="0" name=""/>
        <dsp:cNvSpPr/>
      </dsp:nvSpPr>
      <dsp:spPr>
        <a:xfrm>
          <a:off x="592392" y="426437"/>
          <a:ext cx="7240189" cy="852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97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Contexte</a:t>
          </a:r>
        </a:p>
      </dsp:txBody>
      <dsp:txXfrm>
        <a:off x="592392" y="426437"/>
        <a:ext cx="7240189" cy="852875"/>
      </dsp:txXfrm>
    </dsp:sp>
    <dsp:sp modelId="{52ACCF60-2A11-419F-B6B0-2A5CC3E5D902}">
      <dsp:nvSpPr>
        <dsp:cNvPr id="0" name=""/>
        <dsp:cNvSpPr/>
      </dsp:nvSpPr>
      <dsp:spPr>
        <a:xfrm>
          <a:off x="59345" y="319828"/>
          <a:ext cx="1066094" cy="106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9FDBF-4D42-4212-8B80-6F678A8D78A6}">
      <dsp:nvSpPr>
        <dsp:cNvPr id="0" name=""/>
        <dsp:cNvSpPr/>
      </dsp:nvSpPr>
      <dsp:spPr>
        <a:xfrm>
          <a:off x="902412" y="1705750"/>
          <a:ext cx="6930168" cy="852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97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Contenu du guide</a:t>
          </a:r>
        </a:p>
      </dsp:txBody>
      <dsp:txXfrm>
        <a:off x="902412" y="1705750"/>
        <a:ext cx="6930168" cy="852875"/>
      </dsp:txXfrm>
    </dsp:sp>
    <dsp:sp modelId="{C8E25425-2B7C-4F6C-9BE6-E0C8E5EA9204}">
      <dsp:nvSpPr>
        <dsp:cNvPr id="0" name=""/>
        <dsp:cNvSpPr/>
      </dsp:nvSpPr>
      <dsp:spPr>
        <a:xfrm>
          <a:off x="369365" y="1599141"/>
          <a:ext cx="1066094" cy="106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B6A36-CA82-4C79-B7F8-AF397F07BB31}">
      <dsp:nvSpPr>
        <dsp:cNvPr id="0" name=""/>
        <dsp:cNvSpPr/>
      </dsp:nvSpPr>
      <dsp:spPr>
        <a:xfrm>
          <a:off x="592392" y="2985063"/>
          <a:ext cx="7240189" cy="852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97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Perspective</a:t>
          </a:r>
        </a:p>
      </dsp:txBody>
      <dsp:txXfrm>
        <a:off x="592392" y="2985063"/>
        <a:ext cx="7240189" cy="852875"/>
      </dsp:txXfrm>
    </dsp:sp>
    <dsp:sp modelId="{985831AA-A3AC-4583-879F-43C4A09BE9E6}">
      <dsp:nvSpPr>
        <dsp:cNvPr id="0" name=""/>
        <dsp:cNvSpPr/>
      </dsp:nvSpPr>
      <dsp:spPr>
        <a:xfrm>
          <a:off x="59345" y="2878454"/>
          <a:ext cx="1066094" cy="106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0351B-3DDA-48D1-9791-C0FE53C88D39}">
      <dsp:nvSpPr>
        <dsp:cNvPr id="0" name=""/>
        <dsp:cNvSpPr/>
      </dsp:nvSpPr>
      <dsp:spPr>
        <a:xfrm>
          <a:off x="141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4000" kern="120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4000" kern="1200"/>
        </a:p>
      </dsp:txBody>
      <dsp:txXfrm>
        <a:off x="43163" y="1817608"/>
        <a:ext cx="2180582" cy="1382843"/>
      </dsp:txXfrm>
    </dsp:sp>
    <dsp:sp modelId="{E4ED1918-7B26-4FCC-8877-E32D50138089}">
      <dsp:nvSpPr>
        <dsp:cNvPr id="0" name=""/>
        <dsp:cNvSpPr/>
      </dsp:nvSpPr>
      <dsp:spPr>
        <a:xfrm>
          <a:off x="1300946" y="2316885"/>
          <a:ext cx="2356306" cy="2356306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01E24-CC19-4AF0-ADAD-8A9C67E5B88C}">
      <dsp:nvSpPr>
        <dsp:cNvPr id="0" name=""/>
        <dsp:cNvSpPr/>
      </dsp:nvSpPr>
      <dsp:spPr>
        <a:xfrm>
          <a:off x="503836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DIFFUSION</a:t>
          </a:r>
        </a:p>
      </dsp:txBody>
      <dsp:txXfrm>
        <a:off x="527303" y="3266941"/>
        <a:ext cx="1967845" cy="754277"/>
      </dsp:txXfrm>
    </dsp:sp>
    <dsp:sp modelId="{8C544745-56F2-4648-BB70-B7B31A175328}">
      <dsp:nvSpPr>
        <dsp:cNvPr id="0" name=""/>
        <dsp:cNvSpPr/>
      </dsp:nvSpPr>
      <dsp:spPr>
        <a:xfrm>
          <a:off x="2804762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4000" kern="120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4000" kern="1200"/>
        </a:p>
      </dsp:txBody>
      <dsp:txXfrm>
        <a:off x="2847784" y="2218214"/>
        <a:ext cx="2180582" cy="1382843"/>
      </dsp:txXfrm>
    </dsp:sp>
    <dsp:sp modelId="{38C03D38-3B32-42BC-AE35-15867E2FD68C}">
      <dsp:nvSpPr>
        <dsp:cNvPr id="0" name=""/>
        <dsp:cNvSpPr/>
      </dsp:nvSpPr>
      <dsp:spPr>
        <a:xfrm>
          <a:off x="4086679" y="672173"/>
          <a:ext cx="2645930" cy="2645930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5F268-E762-48C0-8510-E814F9C6DF99}">
      <dsp:nvSpPr>
        <dsp:cNvPr id="0" name=""/>
        <dsp:cNvSpPr/>
      </dsp:nvSpPr>
      <dsp:spPr>
        <a:xfrm>
          <a:off x="3308457" y="1373981"/>
          <a:ext cx="2014779" cy="801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COLLABORATION CVUC</a:t>
          </a:r>
        </a:p>
      </dsp:txBody>
      <dsp:txXfrm>
        <a:off x="3331924" y="1397448"/>
        <a:ext cx="1967845" cy="754277"/>
      </dsp:txXfrm>
    </dsp:sp>
    <dsp:sp modelId="{CB0A964D-53EC-457A-961C-A41A06DE50ED}">
      <dsp:nvSpPr>
        <dsp:cNvPr id="0" name=""/>
        <dsp:cNvSpPr/>
      </dsp:nvSpPr>
      <dsp:spPr>
        <a:xfrm>
          <a:off x="5609383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4000" kern="1200"/>
        </a:p>
      </dsp:txBody>
      <dsp:txXfrm>
        <a:off x="5652405" y="1817608"/>
        <a:ext cx="2180582" cy="1382843"/>
      </dsp:txXfrm>
    </dsp:sp>
    <dsp:sp modelId="{E5D0D93A-9229-4C0D-A0BC-8B3113DA3E83}">
      <dsp:nvSpPr>
        <dsp:cNvPr id="0" name=""/>
        <dsp:cNvSpPr/>
      </dsp:nvSpPr>
      <dsp:spPr>
        <a:xfrm>
          <a:off x="6113078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ACCOMPAGNEMENT COMMUNES</a:t>
          </a:r>
        </a:p>
      </dsp:txBody>
      <dsp:txXfrm>
        <a:off x="6136545" y="3266941"/>
        <a:ext cx="1967845" cy="754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E22DB-0F92-4708-9E0C-C012BF88BD26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66C23-A242-4BB3-83EA-5E04F14DF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6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47736-39DC-4FA7-84B4-9B1A5CA6C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4640B7-6524-472E-8369-4E2F6A85F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CCA72A-B08E-4904-A17E-9C8CC5FC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4D57-DA82-42D3-A63B-5A2F9D705FE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46A6D5-8797-4CAB-9491-3D0E0250E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517947-8913-468F-BEEB-58E1CDB7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3D83-7615-40B0-AA42-DC314BBB509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9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3C5EE-CB89-4BF7-95CB-F43FF38D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9EADA1-7449-4BFA-93BF-EB0EEC5C4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A28535-2BF6-4727-B29A-FF52C34A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4D57-DA82-42D3-A63B-5A2F9D705FE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C54566-61D8-407E-8DFF-07F4F3D3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82211B-0BD9-469F-9282-F0E7CB6A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3D83-7615-40B0-AA42-DC314BBB509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1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686B7F4-6FC6-4115-AECE-38F47DFEB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39C2E75-0346-44B3-9A8A-10A048F11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154755-E2A1-4A45-A456-9763FDBB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4D57-DA82-42D3-A63B-5A2F9D705FE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B23883-6720-4499-822F-C9AF0074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1513B1-86F2-4F84-9F9D-2F98B7FD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3D83-7615-40B0-AA42-DC314BBB509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9CDB6B-6715-4CBB-9445-E880CE0B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DFDB26-E009-4786-B36B-8E1EED10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E060D-49D1-4126-A605-D6213E258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4D57-DA82-42D3-A63B-5A2F9D705FE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C80ECE-CDF9-48D2-8030-3E345914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CCCF6F-E64E-4829-9344-3D645E7E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3D83-7615-40B0-AA42-DC314BBB509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7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21669-4F37-46F8-99A7-DC462E2B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A975A8-C654-44D2-875B-F1730C6B1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98788C-B104-4656-AF56-3F352906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4D57-DA82-42D3-A63B-5A2F9D705FE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9D2C0F-9F55-463E-B964-F2880230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F436A8-B85C-44BD-9161-6E275B25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3D83-7615-40B0-AA42-DC314BBB509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A25E5C-221F-4C36-A7F3-A16C9F4D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7C3FDD-E0A4-4135-A56B-30529DFFB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804F52-5297-4CBB-A5FB-F98520E22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A39131-15DF-41B6-8413-E4F77511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4D57-DA82-42D3-A63B-5A2F9D705FE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AA846C-8E34-4E11-BC26-424EE507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B5D9CE-0FBB-4F18-9CB4-5A808500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3D83-7615-40B0-AA42-DC314BBB509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9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E331B7-EDB5-4275-AF1F-E37D355E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AD51C5-07EF-46E1-96CD-7A3F187A0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E02527-D27E-435A-AD1C-5F939D62E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46ECD5-A544-4135-937E-1E0019D5B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EA2209-2234-48AE-839D-400D10AA4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CFFF27-A19D-4C2B-BDD0-7D0A493A8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4D57-DA82-42D3-A63B-5A2F9D705FE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C9A5086-0F86-46A9-99AA-9709AABD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0FFC69-46F7-4DD2-99B3-87DCCCCE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3D83-7615-40B0-AA42-DC314BBB509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7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6A951-0D45-4D79-B3E5-6551CF7C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7233F5-D201-4937-A84F-B817A086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4D57-DA82-42D3-A63B-5A2F9D705FE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CD3140-7463-43E0-9AB1-F2945836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F0C597-5A8F-4A71-AA58-65050336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3D83-7615-40B0-AA42-DC314BBB509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0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4525D5-A949-428C-A008-767B1AFA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4D57-DA82-42D3-A63B-5A2F9D705FE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2D7A3E0-4076-454B-B95F-279C6E29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6D48C6-F40C-4701-B0CD-6A639DCA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3D83-7615-40B0-AA42-DC314BBB509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5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529A4-33A2-46B8-8667-56014DB0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1BA140-E966-4008-81FD-21C72292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841F2F-E4D6-4F7E-A33E-DAED16AC8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1A21BE-47D3-42AA-8D89-29AD199B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4D57-DA82-42D3-A63B-5A2F9D705FE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DE0FD2-57F8-4467-AD95-5D559C8F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328FA0-5CE5-410D-8129-EF40DAAF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3D83-7615-40B0-AA42-DC314BBB509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8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AAF8D-681A-47CF-82BE-F3A8B91BB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D28FBBE-A03E-44A3-8391-AE2B3D473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0B1020-8C87-43D7-B961-5CC860644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C1B891-97BD-41A4-915E-654A2716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4D57-DA82-42D3-A63B-5A2F9D705FE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C16572-EDFA-45D4-972A-4CA8F39A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8CF45F-F3BA-486D-9895-2E13DF0B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3D83-7615-40B0-AA42-DC314BBB509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6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CC8171-CD81-4B23-98D9-8A0052DD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E57E3F-98D9-4385-BDCE-D5AB80BF3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79250D-B502-42E3-93B1-374E27A77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04D57-DA82-42D3-A63B-5A2F9D705FE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CCCDF6-279A-4271-847F-D334E739C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02E7D-6236-49AD-A39E-13B6A545F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03D83-7615-40B0-AA42-DC314BBB509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7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8">
            <a:extLst>
              <a:ext uri="{FF2B5EF4-FFF2-40B4-BE49-F238E27FC236}">
                <a16:creationId xmlns:a16="http://schemas.microsoft.com/office/drawing/2014/main" id="{0F283D7B-A251-42CA-AFEF-DCF709175DAA}"/>
              </a:ext>
            </a:extLst>
          </p:cNvPr>
          <p:cNvSpPr>
            <a:spLocks/>
          </p:cNvSpPr>
          <p:nvPr/>
        </p:nvSpPr>
        <p:spPr bwMode="auto">
          <a:xfrm rot="16584454">
            <a:off x="7528201" y="2849843"/>
            <a:ext cx="6971993" cy="1129493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FABB0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F4AF62-0BBD-493D-BD76-83426BD0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72081"/>
            <a:ext cx="9682480" cy="22868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1800" cap="all" dirty="0">
                <a:solidFill>
                  <a:srgbClr val="CC071E"/>
                </a:solidFill>
                <a:latin typeface="Verdana Pro SemiBold" panose="020B0704030504040204" pitchFamily="34" charset="0"/>
                <a:cs typeface="Arial" panose="020B0604020202020204" pitchFamily="34" charset="0"/>
              </a:rPr>
              <a:t>#ISSV Initiative pour la Santé &amp; la Salubrité EN VILLE</a:t>
            </a:r>
            <a:br>
              <a:rPr lang="fr-FR" sz="1800" cap="all" dirty="0">
                <a:solidFill>
                  <a:srgbClr val="1BBBE9"/>
                </a:solidFill>
                <a:latin typeface="Verdana Pro SemiBold" panose="020B0704030504040204" pitchFamily="34" charset="0"/>
                <a:cs typeface="Arial" panose="020B0604020202020204" pitchFamily="34" charset="0"/>
              </a:rPr>
            </a:br>
            <a:br>
              <a:rPr lang="fr-FR" sz="1800" cap="all" dirty="0">
                <a:solidFill>
                  <a:srgbClr val="1BBBE9"/>
                </a:solidFill>
                <a:latin typeface="Verdana Pro SemiBold" panose="020B0704030504040204" pitchFamily="34" charset="0"/>
                <a:cs typeface="Arial" panose="020B0604020202020204" pitchFamily="34" charset="0"/>
              </a:rPr>
            </a:br>
            <a:r>
              <a:rPr lang="fr-FR" sz="1800" b="1" cap="all" dirty="0">
                <a:solidFill>
                  <a:srgbClr val="003078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</a:t>
            </a:r>
            <a:r>
              <a:rPr lang="fr-FR" sz="1800" b="1" dirty="0">
                <a:solidFill>
                  <a:srgbClr val="003078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uide méthodologique de p</a:t>
            </a:r>
            <a:r>
              <a:rPr lang="fr-FR" sz="1800" b="1" dirty="0">
                <a:solidFill>
                  <a:srgbClr val="003078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réparation aux situations d’urgence </a:t>
            </a:r>
            <a:br>
              <a:rPr lang="fr-FR" sz="1800" b="1" dirty="0">
                <a:solidFill>
                  <a:srgbClr val="003078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</a:br>
            <a:r>
              <a:rPr lang="fr-FR" sz="1800" b="1" dirty="0">
                <a:solidFill>
                  <a:srgbClr val="003078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à destination des communes du Cameroun</a:t>
            </a:r>
            <a:endParaRPr lang="en-US" sz="1800" b="1" dirty="0">
              <a:solidFill>
                <a:srgbClr val="003078"/>
              </a:solidFill>
              <a:latin typeface="Verdana Pro SemiBold" panose="020B07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DFE222-F51C-410A-864A-BE8DC0BE3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5006925"/>
            <a:ext cx="9682480" cy="1848853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fr-FR" sz="1200" cap="all" dirty="0">
              <a:solidFill>
                <a:srgbClr val="0030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cap="all" dirty="0">
                <a:solidFill>
                  <a:srgbClr val="003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b="1" cap="all" dirty="0">
                <a:solidFill>
                  <a:srgbClr val="003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DU GUIDE</a:t>
            </a:r>
          </a:p>
          <a:p>
            <a:r>
              <a:rPr lang="fr-FR" sz="2000" cap="all" dirty="0">
                <a:solidFill>
                  <a:srgbClr val="003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PRESENTE PAR:</a:t>
            </a:r>
          </a:p>
          <a:p>
            <a:pPr>
              <a:spcBef>
                <a:spcPts val="0"/>
              </a:spcBef>
            </a:pPr>
            <a:r>
              <a:rPr lang="fr-FR" sz="1400" cap="all" dirty="0">
                <a:solidFill>
                  <a:srgbClr val="003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Marc François NGWAMBE</a:t>
            </a:r>
          </a:p>
          <a:p>
            <a:pPr>
              <a:spcBef>
                <a:spcPts val="0"/>
              </a:spcBef>
            </a:pPr>
            <a:r>
              <a:rPr lang="fr-FR" sz="1400" cap="all" dirty="0">
                <a:solidFill>
                  <a:srgbClr val="003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LE 04 DECEMBRE 2021</a:t>
            </a:r>
          </a:p>
          <a:p>
            <a:pPr>
              <a:spcBef>
                <a:spcPts val="0"/>
              </a:spcBef>
            </a:pPr>
            <a:endParaRPr lang="fr-FR" sz="1400" cap="all" dirty="0">
              <a:solidFill>
                <a:srgbClr val="0030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1C5085CC-8E28-42FF-B458-804DBAE15C89}"/>
              </a:ext>
            </a:extLst>
          </p:cNvPr>
          <p:cNvSpPr>
            <a:spLocks/>
          </p:cNvSpPr>
          <p:nvPr/>
        </p:nvSpPr>
        <p:spPr bwMode="auto">
          <a:xfrm rot="16606536">
            <a:off x="-2755882" y="2215992"/>
            <a:ext cx="6717246" cy="2434044"/>
          </a:xfrm>
          <a:custGeom>
            <a:avLst/>
            <a:gdLst>
              <a:gd name="T0" fmla="*/ 10431 w 10431"/>
              <a:gd name="T1" fmla="*/ 0 h 1933"/>
              <a:gd name="T2" fmla="*/ 0 w 10431"/>
              <a:gd name="T3" fmla="*/ 1488 h 1933"/>
              <a:gd name="T4" fmla="*/ 0 w 10431"/>
              <a:gd name="T5" fmla="*/ 1933 h 1933"/>
              <a:gd name="T6" fmla="*/ 10431 w 10431"/>
              <a:gd name="T7" fmla="*/ 445 h 1933"/>
              <a:gd name="T8" fmla="*/ 10431 w 10431"/>
              <a:gd name="T9" fmla="*/ 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1" h="1933">
                <a:moveTo>
                  <a:pt x="10431" y="0"/>
                </a:moveTo>
                <a:lnTo>
                  <a:pt x="0" y="1488"/>
                </a:lnTo>
                <a:lnTo>
                  <a:pt x="0" y="1933"/>
                </a:lnTo>
                <a:lnTo>
                  <a:pt x="10431" y="445"/>
                </a:lnTo>
                <a:lnTo>
                  <a:pt x="10431" y="0"/>
                </a:lnTo>
                <a:close/>
              </a:path>
            </a:pathLst>
          </a:custGeom>
          <a:solidFill>
            <a:srgbClr val="BED63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BE91E23F-0BF6-43DE-BA18-2F1CDE747D89}"/>
              </a:ext>
            </a:extLst>
          </p:cNvPr>
          <p:cNvSpPr>
            <a:spLocks/>
          </p:cNvSpPr>
          <p:nvPr/>
        </p:nvSpPr>
        <p:spPr bwMode="auto">
          <a:xfrm rot="16200000">
            <a:off x="-3215658" y="2989880"/>
            <a:ext cx="6949476" cy="782320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CC128B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9" name="Freeform 93">
            <a:extLst>
              <a:ext uri="{FF2B5EF4-FFF2-40B4-BE49-F238E27FC236}">
                <a16:creationId xmlns:a16="http://schemas.microsoft.com/office/drawing/2014/main" id="{7745960A-1E0F-47DB-ACD9-84BDF37E0D58}"/>
              </a:ext>
            </a:extLst>
          </p:cNvPr>
          <p:cNvSpPr>
            <a:spLocks/>
          </p:cNvSpPr>
          <p:nvPr/>
        </p:nvSpPr>
        <p:spPr bwMode="auto">
          <a:xfrm rot="17163557">
            <a:off x="8601177" y="2561728"/>
            <a:ext cx="7114466" cy="2217846"/>
          </a:xfrm>
          <a:custGeom>
            <a:avLst/>
            <a:gdLst>
              <a:gd name="T0" fmla="+- 0 11180 748"/>
              <a:gd name="T1" fmla="*/ T0 w 10432"/>
              <a:gd name="T2" fmla="+- 0 814 814"/>
              <a:gd name="T3" fmla="*/ 814 h 860"/>
              <a:gd name="T4" fmla="+- 0 748 748"/>
              <a:gd name="T5" fmla="*/ T4 w 10432"/>
              <a:gd name="T6" fmla="+- 0 954 814"/>
              <a:gd name="T7" fmla="*/ 954 h 860"/>
              <a:gd name="T8" fmla="+- 0 748 748"/>
              <a:gd name="T9" fmla="*/ T8 w 10432"/>
              <a:gd name="T10" fmla="+- 0 1674 814"/>
              <a:gd name="T11" fmla="*/ 1674 h 860"/>
              <a:gd name="T12" fmla="+- 0 11180 748"/>
              <a:gd name="T13" fmla="*/ T12 w 10432"/>
              <a:gd name="T14" fmla="+- 0 1534 814"/>
              <a:gd name="T15" fmla="*/ 1534 h 860"/>
              <a:gd name="T16" fmla="+- 0 11180 748"/>
              <a:gd name="T17" fmla="*/ T16 w 10432"/>
              <a:gd name="T18" fmla="+- 0 814 814"/>
              <a:gd name="T19" fmla="*/ 814 h 8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1BBBE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49257C7-6E48-415E-92B4-D8DA2E516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60" y="64368"/>
            <a:ext cx="2608141" cy="24868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1C899E0-5E37-4B5A-B859-AEDCD2F64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05" y="5754443"/>
            <a:ext cx="1229958" cy="1039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37E71F-5D08-43C8-8DCF-245713743ADE}"/>
              </a:ext>
            </a:extLst>
          </p:cNvPr>
          <p:cNvSpPr/>
          <p:nvPr/>
        </p:nvSpPr>
        <p:spPr>
          <a:xfrm>
            <a:off x="1434758" y="2993754"/>
            <a:ext cx="9007523" cy="644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JOURNEES ECONOMIQUES INTERNATIONALES DES COMMUNES DU CAMEROUN</a:t>
            </a:r>
          </a:p>
          <a:p>
            <a:pPr algn="ctr"/>
            <a:r>
              <a:rPr lang="fr-FR" sz="2000" b="1" dirty="0"/>
              <a:t>(JEICOM21)</a:t>
            </a:r>
          </a:p>
        </p:txBody>
      </p:sp>
    </p:spTree>
    <p:extLst>
      <p:ext uri="{BB962C8B-B14F-4D97-AF65-F5344CB8AC3E}">
        <p14:creationId xmlns:p14="http://schemas.microsoft.com/office/powerpoint/2010/main" val="72754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D8037B4E-03E3-43CB-9113-DB5EF720DFD8}"/>
              </a:ext>
            </a:extLst>
          </p:cNvPr>
          <p:cNvSpPr>
            <a:spLocks/>
          </p:cNvSpPr>
          <p:nvPr/>
        </p:nvSpPr>
        <p:spPr bwMode="auto">
          <a:xfrm>
            <a:off x="106" y="-50799"/>
            <a:ext cx="12189768" cy="1227455"/>
          </a:xfrm>
          <a:custGeom>
            <a:avLst/>
            <a:gdLst>
              <a:gd name="T0" fmla="*/ 10431 w 10431"/>
              <a:gd name="T1" fmla="*/ 0 h 1933"/>
              <a:gd name="T2" fmla="*/ 0 w 10431"/>
              <a:gd name="T3" fmla="*/ 1488 h 1933"/>
              <a:gd name="T4" fmla="*/ 0 w 10431"/>
              <a:gd name="T5" fmla="*/ 1933 h 1933"/>
              <a:gd name="T6" fmla="*/ 10431 w 10431"/>
              <a:gd name="T7" fmla="*/ 445 h 1933"/>
              <a:gd name="T8" fmla="*/ 10431 w 10431"/>
              <a:gd name="T9" fmla="*/ 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1" h="1933">
                <a:moveTo>
                  <a:pt x="10431" y="0"/>
                </a:moveTo>
                <a:lnTo>
                  <a:pt x="0" y="1488"/>
                </a:lnTo>
                <a:lnTo>
                  <a:pt x="0" y="1933"/>
                </a:lnTo>
                <a:lnTo>
                  <a:pt x="10431" y="445"/>
                </a:lnTo>
                <a:lnTo>
                  <a:pt x="10431" y="0"/>
                </a:lnTo>
                <a:close/>
              </a:path>
            </a:pathLst>
          </a:custGeom>
          <a:solidFill>
            <a:srgbClr val="90278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310491B-6491-4342-A139-8077FE3DA5BD}"/>
              </a:ext>
            </a:extLst>
          </p:cNvPr>
          <p:cNvSpPr>
            <a:spLocks/>
          </p:cNvSpPr>
          <p:nvPr/>
        </p:nvSpPr>
        <p:spPr bwMode="auto">
          <a:xfrm>
            <a:off x="0" y="147956"/>
            <a:ext cx="12190936" cy="546100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CC071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PLAN DE PRESENTATION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FB2B5D18-68C0-4976-B419-3348FDD4C165}"/>
              </a:ext>
            </a:extLst>
          </p:cNvPr>
          <p:cNvSpPr/>
          <p:nvPr/>
        </p:nvSpPr>
        <p:spPr>
          <a:xfrm>
            <a:off x="7488273" y="2660482"/>
            <a:ext cx="1808207" cy="972154"/>
          </a:xfrm>
          <a:custGeom>
            <a:avLst/>
            <a:gdLst>
              <a:gd name="connsiteX0" fmla="*/ 0 w 1808207"/>
              <a:gd name="connsiteY0" fmla="*/ 0 h 972154"/>
              <a:gd name="connsiteX1" fmla="*/ 1808207 w 1808207"/>
              <a:gd name="connsiteY1" fmla="*/ 0 h 972154"/>
              <a:gd name="connsiteX2" fmla="*/ 1808207 w 1808207"/>
              <a:gd name="connsiteY2" fmla="*/ 972154 h 972154"/>
              <a:gd name="connsiteX3" fmla="*/ 0 w 1808207"/>
              <a:gd name="connsiteY3" fmla="*/ 972154 h 972154"/>
              <a:gd name="connsiteX4" fmla="*/ 0 w 1808207"/>
              <a:gd name="connsiteY4" fmla="*/ 0 h 97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207" h="972154">
                <a:moveTo>
                  <a:pt x="0" y="0"/>
                </a:moveTo>
                <a:lnTo>
                  <a:pt x="1808207" y="0"/>
                </a:lnTo>
                <a:lnTo>
                  <a:pt x="1808207" y="972154"/>
                </a:lnTo>
                <a:lnTo>
                  <a:pt x="0" y="9721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3600" kern="1200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EAFB9749-2245-4853-A93A-6C12D53564C1}"/>
              </a:ext>
            </a:extLst>
          </p:cNvPr>
          <p:cNvSpPr/>
          <p:nvPr/>
        </p:nvSpPr>
        <p:spPr>
          <a:xfrm>
            <a:off x="7488273" y="5411031"/>
            <a:ext cx="1808207" cy="972154"/>
          </a:xfrm>
          <a:custGeom>
            <a:avLst/>
            <a:gdLst>
              <a:gd name="connsiteX0" fmla="*/ 0 w 1808207"/>
              <a:gd name="connsiteY0" fmla="*/ 0 h 972154"/>
              <a:gd name="connsiteX1" fmla="*/ 1808207 w 1808207"/>
              <a:gd name="connsiteY1" fmla="*/ 0 h 972154"/>
              <a:gd name="connsiteX2" fmla="*/ 1808207 w 1808207"/>
              <a:gd name="connsiteY2" fmla="*/ 972154 h 972154"/>
              <a:gd name="connsiteX3" fmla="*/ 0 w 1808207"/>
              <a:gd name="connsiteY3" fmla="*/ 972154 h 972154"/>
              <a:gd name="connsiteX4" fmla="*/ 0 w 1808207"/>
              <a:gd name="connsiteY4" fmla="*/ 0 h 97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207" h="972154">
                <a:moveTo>
                  <a:pt x="0" y="0"/>
                </a:moveTo>
                <a:lnTo>
                  <a:pt x="1808207" y="0"/>
                </a:lnTo>
                <a:lnTo>
                  <a:pt x="1808207" y="972154"/>
                </a:lnTo>
                <a:lnTo>
                  <a:pt x="0" y="9721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3600" kern="120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7F85E913-0742-4704-9A0C-0392100B2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554028"/>
              </p:ext>
            </p:extLst>
          </p:nvPr>
        </p:nvGraphicFramePr>
        <p:xfrm>
          <a:off x="2255814" y="1500447"/>
          <a:ext cx="7890933" cy="426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7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79B3D0-6C32-4B20-9214-6D258B19A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graphicEl>
                                              <a:dgm id="{2779B3D0-6C32-4B20-9214-6D258B19A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CCF60-2A11-419F-B6B0-2A5CC3E5D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graphicEl>
                                              <a:dgm id="{52ACCF60-2A11-419F-B6B0-2A5CC3E5D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5F90DF-ABCF-44AD-99E5-12D96AC1B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graphicEl>
                                              <a:dgm id="{5E5F90DF-ABCF-44AD-99E5-12D96AC1B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E25425-2B7C-4F6C-9BE6-E0C8E5EA9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graphicEl>
                                              <a:dgm id="{C8E25425-2B7C-4F6C-9BE6-E0C8E5EA9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69FDBF-4D42-4212-8B80-6F678A8D7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graphicEl>
                                              <a:dgm id="{1869FDBF-4D42-4212-8B80-6F678A8D7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5831AA-A3AC-4583-879F-43C4A09BE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graphicEl>
                                              <a:dgm id="{985831AA-A3AC-4583-879F-43C4A09BE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6B6A36-CA82-4C79-B7F8-AF397F07B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graphicEl>
                                              <a:dgm id="{076B6A36-CA82-4C79-B7F8-AF397F07B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0C711D8-A3B2-48B7-9053-61643EC73115}"/>
              </a:ext>
            </a:extLst>
          </p:cNvPr>
          <p:cNvSpPr>
            <a:spLocks/>
          </p:cNvSpPr>
          <p:nvPr/>
        </p:nvSpPr>
        <p:spPr bwMode="auto">
          <a:xfrm>
            <a:off x="106" y="-50799"/>
            <a:ext cx="12189768" cy="1227455"/>
          </a:xfrm>
          <a:custGeom>
            <a:avLst/>
            <a:gdLst>
              <a:gd name="T0" fmla="*/ 10431 w 10431"/>
              <a:gd name="T1" fmla="*/ 0 h 1933"/>
              <a:gd name="T2" fmla="*/ 0 w 10431"/>
              <a:gd name="T3" fmla="*/ 1488 h 1933"/>
              <a:gd name="T4" fmla="*/ 0 w 10431"/>
              <a:gd name="T5" fmla="*/ 1933 h 1933"/>
              <a:gd name="T6" fmla="*/ 10431 w 10431"/>
              <a:gd name="T7" fmla="*/ 445 h 1933"/>
              <a:gd name="T8" fmla="*/ 10431 w 10431"/>
              <a:gd name="T9" fmla="*/ 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1" h="1933">
                <a:moveTo>
                  <a:pt x="10431" y="0"/>
                </a:moveTo>
                <a:lnTo>
                  <a:pt x="0" y="1488"/>
                </a:lnTo>
                <a:lnTo>
                  <a:pt x="0" y="1933"/>
                </a:lnTo>
                <a:lnTo>
                  <a:pt x="10431" y="445"/>
                </a:lnTo>
                <a:lnTo>
                  <a:pt x="10431" y="0"/>
                </a:lnTo>
                <a:close/>
              </a:path>
            </a:pathLst>
          </a:custGeom>
          <a:solidFill>
            <a:srgbClr val="90278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09A4FBB4-4D30-425F-81EF-734471EA7961}"/>
              </a:ext>
            </a:extLst>
          </p:cNvPr>
          <p:cNvSpPr>
            <a:spLocks/>
          </p:cNvSpPr>
          <p:nvPr/>
        </p:nvSpPr>
        <p:spPr bwMode="auto">
          <a:xfrm>
            <a:off x="0" y="147956"/>
            <a:ext cx="12190936" cy="546100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CC071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I. CONTEXTE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E3EFC1D-A9E6-4772-94BF-468A3D4D9686}"/>
              </a:ext>
            </a:extLst>
          </p:cNvPr>
          <p:cNvSpPr txBox="1"/>
          <p:nvPr/>
        </p:nvSpPr>
        <p:spPr>
          <a:xfrm>
            <a:off x="1692322" y="3026575"/>
            <a:ext cx="990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PRESENTATIONS VILLE DE YAOUNDE ET DPC</a:t>
            </a:r>
          </a:p>
        </p:txBody>
      </p:sp>
    </p:spTree>
    <p:extLst>
      <p:ext uri="{BB962C8B-B14F-4D97-AF65-F5344CB8AC3E}">
        <p14:creationId xmlns:p14="http://schemas.microsoft.com/office/powerpoint/2010/main" val="37597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D8037B4E-03E3-43CB-9113-DB5EF720DFD8}"/>
              </a:ext>
            </a:extLst>
          </p:cNvPr>
          <p:cNvSpPr>
            <a:spLocks/>
          </p:cNvSpPr>
          <p:nvPr/>
        </p:nvSpPr>
        <p:spPr bwMode="auto">
          <a:xfrm>
            <a:off x="106" y="-50799"/>
            <a:ext cx="12189768" cy="1227455"/>
          </a:xfrm>
          <a:custGeom>
            <a:avLst/>
            <a:gdLst>
              <a:gd name="T0" fmla="*/ 10431 w 10431"/>
              <a:gd name="T1" fmla="*/ 0 h 1933"/>
              <a:gd name="T2" fmla="*/ 0 w 10431"/>
              <a:gd name="T3" fmla="*/ 1488 h 1933"/>
              <a:gd name="T4" fmla="*/ 0 w 10431"/>
              <a:gd name="T5" fmla="*/ 1933 h 1933"/>
              <a:gd name="T6" fmla="*/ 10431 w 10431"/>
              <a:gd name="T7" fmla="*/ 445 h 1933"/>
              <a:gd name="T8" fmla="*/ 10431 w 10431"/>
              <a:gd name="T9" fmla="*/ 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1" h="1933">
                <a:moveTo>
                  <a:pt x="10431" y="0"/>
                </a:moveTo>
                <a:lnTo>
                  <a:pt x="0" y="1488"/>
                </a:lnTo>
                <a:lnTo>
                  <a:pt x="0" y="1933"/>
                </a:lnTo>
                <a:lnTo>
                  <a:pt x="10431" y="445"/>
                </a:lnTo>
                <a:lnTo>
                  <a:pt x="10431" y="0"/>
                </a:lnTo>
                <a:close/>
              </a:path>
            </a:pathLst>
          </a:custGeom>
          <a:solidFill>
            <a:srgbClr val="90278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310491B-6491-4342-A139-8077FE3DA5BD}"/>
              </a:ext>
            </a:extLst>
          </p:cNvPr>
          <p:cNvSpPr>
            <a:spLocks/>
          </p:cNvSpPr>
          <p:nvPr/>
        </p:nvSpPr>
        <p:spPr bwMode="auto">
          <a:xfrm>
            <a:off x="0" y="147956"/>
            <a:ext cx="12190936" cy="546100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CC071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II. CONTENU DU GUIDE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FF87277-15F2-437D-BD44-31EA132B1B46}"/>
              </a:ext>
            </a:extLst>
          </p:cNvPr>
          <p:cNvSpPr txBox="1">
            <a:spLocks/>
          </p:cNvSpPr>
          <p:nvPr/>
        </p:nvSpPr>
        <p:spPr>
          <a:xfrm>
            <a:off x="838200" y="1026160"/>
            <a:ext cx="10515600" cy="975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CC071E"/>
              </a:solidFill>
              <a:latin typeface="Verdana Pro SemiBold" panose="020B0704030504040204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799DE47-4987-4C6C-9749-25BDFF20C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2577" y="1038561"/>
            <a:ext cx="8124825" cy="567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8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D8037B4E-03E3-43CB-9113-DB5EF720DFD8}"/>
              </a:ext>
            </a:extLst>
          </p:cNvPr>
          <p:cNvSpPr>
            <a:spLocks/>
          </p:cNvSpPr>
          <p:nvPr/>
        </p:nvSpPr>
        <p:spPr bwMode="auto">
          <a:xfrm>
            <a:off x="106" y="-50799"/>
            <a:ext cx="12189768" cy="1227455"/>
          </a:xfrm>
          <a:custGeom>
            <a:avLst/>
            <a:gdLst>
              <a:gd name="T0" fmla="*/ 10431 w 10431"/>
              <a:gd name="T1" fmla="*/ 0 h 1933"/>
              <a:gd name="T2" fmla="*/ 0 w 10431"/>
              <a:gd name="T3" fmla="*/ 1488 h 1933"/>
              <a:gd name="T4" fmla="*/ 0 w 10431"/>
              <a:gd name="T5" fmla="*/ 1933 h 1933"/>
              <a:gd name="T6" fmla="*/ 10431 w 10431"/>
              <a:gd name="T7" fmla="*/ 445 h 1933"/>
              <a:gd name="T8" fmla="*/ 10431 w 10431"/>
              <a:gd name="T9" fmla="*/ 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1" h="1933">
                <a:moveTo>
                  <a:pt x="10431" y="0"/>
                </a:moveTo>
                <a:lnTo>
                  <a:pt x="0" y="1488"/>
                </a:lnTo>
                <a:lnTo>
                  <a:pt x="0" y="1933"/>
                </a:lnTo>
                <a:lnTo>
                  <a:pt x="10431" y="445"/>
                </a:lnTo>
                <a:lnTo>
                  <a:pt x="10431" y="0"/>
                </a:lnTo>
                <a:close/>
              </a:path>
            </a:pathLst>
          </a:custGeom>
          <a:solidFill>
            <a:srgbClr val="90278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310491B-6491-4342-A139-8077FE3DA5BD}"/>
              </a:ext>
            </a:extLst>
          </p:cNvPr>
          <p:cNvSpPr>
            <a:spLocks/>
          </p:cNvSpPr>
          <p:nvPr/>
        </p:nvSpPr>
        <p:spPr bwMode="auto">
          <a:xfrm>
            <a:off x="0" y="147956"/>
            <a:ext cx="12190936" cy="546100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CC071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II. CONTENU DU GUIDE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FF87277-15F2-437D-BD44-31EA132B1B46}"/>
              </a:ext>
            </a:extLst>
          </p:cNvPr>
          <p:cNvSpPr txBox="1">
            <a:spLocks/>
          </p:cNvSpPr>
          <p:nvPr/>
        </p:nvSpPr>
        <p:spPr>
          <a:xfrm>
            <a:off x="838200" y="1026160"/>
            <a:ext cx="10515600" cy="975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CC071E"/>
              </a:solidFill>
              <a:latin typeface="Verdana Pro SemiBold" panose="020B070403050404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0B04352-C333-4D8F-9BC5-D7B1A0020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5" t="8584" r="13711" b="7912"/>
          <a:stretch/>
        </p:blipFill>
        <p:spPr>
          <a:xfrm>
            <a:off x="454574" y="2079584"/>
            <a:ext cx="3135282" cy="250664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992162E-08DC-45B2-84B0-759FAFDF1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7" y="1104224"/>
            <a:ext cx="2844000" cy="95429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780CF43-7CC0-491F-9FED-D8E032857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158" y="4520756"/>
            <a:ext cx="3405153" cy="2376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58EC404-3D34-41A5-871B-64CE869B0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484" y="1219839"/>
            <a:ext cx="3816000" cy="25674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C1BE03-03CC-436C-8F35-5000DB643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397" y="4063492"/>
            <a:ext cx="2438400" cy="11811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3F68C41-EA2C-4272-98CC-5E2C3F81B1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9112" y="1870234"/>
            <a:ext cx="3926783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6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D8037B4E-03E3-43CB-9113-DB5EF720DFD8}"/>
              </a:ext>
            </a:extLst>
          </p:cNvPr>
          <p:cNvSpPr>
            <a:spLocks/>
          </p:cNvSpPr>
          <p:nvPr/>
        </p:nvSpPr>
        <p:spPr bwMode="auto">
          <a:xfrm>
            <a:off x="106" y="-50799"/>
            <a:ext cx="12189768" cy="1227455"/>
          </a:xfrm>
          <a:custGeom>
            <a:avLst/>
            <a:gdLst>
              <a:gd name="T0" fmla="*/ 10431 w 10431"/>
              <a:gd name="T1" fmla="*/ 0 h 1933"/>
              <a:gd name="T2" fmla="*/ 0 w 10431"/>
              <a:gd name="T3" fmla="*/ 1488 h 1933"/>
              <a:gd name="T4" fmla="*/ 0 w 10431"/>
              <a:gd name="T5" fmla="*/ 1933 h 1933"/>
              <a:gd name="T6" fmla="*/ 10431 w 10431"/>
              <a:gd name="T7" fmla="*/ 445 h 1933"/>
              <a:gd name="T8" fmla="*/ 10431 w 10431"/>
              <a:gd name="T9" fmla="*/ 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1" h="1933">
                <a:moveTo>
                  <a:pt x="10431" y="0"/>
                </a:moveTo>
                <a:lnTo>
                  <a:pt x="0" y="1488"/>
                </a:lnTo>
                <a:lnTo>
                  <a:pt x="0" y="1933"/>
                </a:lnTo>
                <a:lnTo>
                  <a:pt x="10431" y="445"/>
                </a:lnTo>
                <a:lnTo>
                  <a:pt x="10431" y="0"/>
                </a:lnTo>
                <a:close/>
              </a:path>
            </a:pathLst>
          </a:custGeom>
          <a:solidFill>
            <a:srgbClr val="90278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310491B-6491-4342-A139-8077FE3DA5BD}"/>
              </a:ext>
            </a:extLst>
          </p:cNvPr>
          <p:cNvSpPr>
            <a:spLocks/>
          </p:cNvSpPr>
          <p:nvPr/>
        </p:nvSpPr>
        <p:spPr bwMode="auto">
          <a:xfrm>
            <a:off x="0" y="147956"/>
            <a:ext cx="12190936" cy="546100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CC071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II. CONTENU DU GUIDE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FF87277-15F2-437D-BD44-31EA132B1B46}"/>
              </a:ext>
            </a:extLst>
          </p:cNvPr>
          <p:cNvSpPr txBox="1">
            <a:spLocks/>
          </p:cNvSpPr>
          <p:nvPr/>
        </p:nvSpPr>
        <p:spPr>
          <a:xfrm>
            <a:off x="838200" y="1026160"/>
            <a:ext cx="10515600" cy="975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CC071E"/>
              </a:solidFill>
              <a:latin typeface="Verdana Pro SemiBold" panose="020B070403050404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AA358E-AC09-464E-953A-0D72524AC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68" y="1044819"/>
            <a:ext cx="5040000" cy="16102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83F5915-BF7F-4759-977A-EA365FF56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68" y="2602396"/>
            <a:ext cx="5040000" cy="15458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4A50C3-1305-4561-8F46-58207F4D3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68" y="4150653"/>
            <a:ext cx="5040000" cy="256168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957A3E0-AB0A-4308-88DF-7C85350F9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210" y="1232947"/>
            <a:ext cx="5040000" cy="112462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DE14539-6C5E-4559-B59B-3CC4ADB55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210" y="2376766"/>
            <a:ext cx="5040000" cy="194488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8DA9ADC-2435-4CED-BA54-150C451430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5820" y="4229219"/>
            <a:ext cx="5040000" cy="69592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2C00391-9E9B-476B-A15D-81602E7A89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8343" y="4941652"/>
            <a:ext cx="5040000" cy="13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">
            <a:extLst>
              <a:ext uri="{FF2B5EF4-FFF2-40B4-BE49-F238E27FC236}">
                <a16:creationId xmlns:a16="http://schemas.microsoft.com/office/drawing/2014/main" id="{E6EE7C8E-3CC1-4289-B9A3-4DDA05AE07AB}"/>
              </a:ext>
            </a:extLst>
          </p:cNvPr>
          <p:cNvSpPr>
            <a:spLocks/>
          </p:cNvSpPr>
          <p:nvPr/>
        </p:nvSpPr>
        <p:spPr bwMode="auto">
          <a:xfrm>
            <a:off x="106" y="-50799"/>
            <a:ext cx="12189768" cy="1227455"/>
          </a:xfrm>
          <a:custGeom>
            <a:avLst/>
            <a:gdLst>
              <a:gd name="T0" fmla="*/ 10431 w 10431"/>
              <a:gd name="T1" fmla="*/ 0 h 1933"/>
              <a:gd name="T2" fmla="*/ 0 w 10431"/>
              <a:gd name="T3" fmla="*/ 1488 h 1933"/>
              <a:gd name="T4" fmla="*/ 0 w 10431"/>
              <a:gd name="T5" fmla="*/ 1933 h 1933"/>
              <a:gd name="T6" fmla="*/ 10431 w 10431"/>
              <a:gd name="T7" fmla="*/ 445 h 1933"/>
              <a:gd name="T8" fmla="*/ 10431 w 10431"/>
              <a:gd name="T9" fmla="*/ 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1" h="1933">
                <a:moveTo>
                  <a:pt x="10431" y="0"/>
                </a:moveTo>
                <a:lnTo>
                  <a:pt x="0" y="1488"/>
                </a:lnTo>
                <a:lnTo>
                  <a:pt x="0" y="1933"/>
                </a:lnTo>
                <a:lnTo>
                  <a:pt x="10431" y="445"/>
                </a:lnTo>
                <a:lnTo>
                  <a:pt x="10431" y="0"/>
                </a:lnTo>
                <a:close/>
              </a:path>
            </a:pathLst>
          </a:custGeom>
          <a:solidFill>
            <a:srgbClr val="CC071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30467E7D-7FAA-495D-A675-6EDBF2E52C7C}"/>
              </a:ext>
            </a:extLst>
          </p:cNvPr>
          <p:cNvSpPr>
            <a:spLocks/>
          </p:cNvSpPr>
          <p:nvPr/>
        </p:nvSpPr>
        <p:spPr bwMode="auto">
          <a:xfrm>
            <a:off x="0" y="147956"/>
            <a:ext cx="12190936" cy="546100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FABB0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III. PERSPECTIVES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5709521-F264-40A5-8036-5EF6EF02CD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82012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969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501E24-CC19-4AF0-ADAD-8A9C67E5B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0351B-3DDA-48D1-9791-C0FE53C88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ED1918-7B26-4FCC-8877-E32D50138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D5F268-E762-48C0-8510-E814F9C6D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544745-56F2-4648-BB70-B7B31A175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C03D38-3B32-42BC-AE35-15867E2FD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D0D93A-9229-4C0D-A0BC-8B3113DA3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0A964D-53EC-457A-961C-A41A06DE5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F63A9-E7E9-40A2-B0AB-95CB7E52F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6160"/>
            <a:ext cx="10515600" cy="97536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ABB00"/>
                </a:solidFill>
                <a:latin typeface="Verdana Pro SemiBold" panose="020B0704030504040204" pitchFamily="34" charset="0"/>
              </a:rPr>
              <a:t>Merci pour </a:t>
            </a:r>
            <a:r>
              <a:rPr lang="en-US" sz="3600" dirty="0" err="1">
                <a:solidFill>
                  <a:srgbClr val="FABB00"/>
                </a:solidFill>
                <a:latin typeface="Verdana Pro SemiBold" panose="020B0704030504040204" pitchFamily="34" charset="0"/>
              </a:rPr>
              <a:t>votre</a:t>
            </a:r>
            <a:r>
              <a:rPr lang="en-US" sz="3600" dirty="0">
                <a:solidFill>
                  <a:srgbClr val="FABB00"/>
                </a:solidFill>
                <a:latin typeface="Verdana Pro SemiBold" panose="020B0704030504040204" pitchFamily="34" charset="0"/>
              </a:rPr>
              <a:t> attention 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E6EE7C8E-3CC1-4289-B9A3-4DDA05AE07AB}"/>
              </a:ext>
            </a:extLst>
          </p:cNvPr>
          <p:cNvSpPr>
            <a:spLocks/>
          </p:cNvSpPr>
          <p:nvPr/>
        </p:nvSpPr>
        <p:spPr bwMode="auto">
          <a:xfrm>
            <a:off x="106" y="-50799"/>
            <a:ext cx="12189768" cy="1227455"/>
          </a:xfrm>
          <a:custGeom>
            <a:avLst/>
            <a:gdLst>
              <a:gd name="T0" fmla="*/ 10431 w 10431"/>
              <a:gd name="T1" fmla="*/ 0 h 1933"/>
              <a:gd name="T2" fmla="*/ 0 w 10431"/>
              <a:gd name="T3" fmla="*/ 1488 h 1933"/>
              <a:gd name="T4" fmla="*/ 0 w 10431"/>
              <a:gd name="T5" fmla="*/ 1933 h 1933"/>
              <a:gd name="T6" fmla="*/ 10431 w 10431"/>
              <a:gd name="T7" fmla="*/ 445 h 1933"/>
              <a:gd name="T8" fmla="*/ 10431 w 10431"/>
              <a:gd name="T9" fmla="*/ 0 h 1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1" h="1933">
                <a:moveTo>
                  <a:pt x="10431" y="0"/>
                </a:moveTo>
                <a:lnTo>
                  <a:pt x="0" y="1488"/>
                </a:lnTo>
                <a:lnTo>
                  <a:pt x="0" y="1933"/>
                </a:lnTo>
                <a:lnTo>
                  <a:pt x="10431" y="445"/>
                </a:lnTo>
                <a:lnTo>
                  <a:pt x="10431" y="0"/>
                </a:lnTo>
                <a:close/>
              </a:path>
            </a:pathLst>
          </a:custGeom>
          <a:solidFill>
            <a:srgbClr val="CC071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30467E7D-7FAA-495D-A675-6EDBF2E52C7C}"/>
              </a:ext>
            </a:extLst>
          </p:cNvPr>
          <p:cNvSpPr>
            <a:spLocks/>
          </p:cNvSpPr>
          <p:nvPr/>
        </p:nvSpPr>
        <p:spPr bwMode="auto">
          <a:xfrm>
            <a:off x="0" y="147956"/>
            <a:ext cx="12190936" cy="546100"/>
          </a:xfrm>
          <a:custGeom>
            <a:avLst/>
            <a:gdLst>
              <a:gd name="T0" fmla="*/ 10432 w 10432"/>
              <a:gd name="T1" fmla="*/ 0 h 860"/>
              <a:gd name="T2" fmla="*/ 0 w 10432"/>
              <a:gd name="T3" fmla="*/ 140 h 860"/>
              <a:gd name="T4" fmla="*/ 0 w 10432"/>
              <a:gd name="T5" fmla="*/ 860 h 860"/>
              <a:gd name="T6" fmla="*/ 10432 w 10432"/>
              <a:gd name="T7" fmla="*/ 720 h 860"/>
              <a:gd name="T8" fmla="*/ 10432 w 10432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2" h="860">
                <a:moveTo>
                  <a:pt x="10432" y="0"/>
                </a:moveTo>
                <a:lnTo>
                  <a:pt x="0" y="140"/>
                </a:lnTo>
                <a:lnTo>
                  <a:pt x="0" y="860"/>
                </a:lnTo>
                <a:lnTo>
                  <a:pt x="10432" y="720"/>
                </a:lnTo>
                <a:lnTo>
                  <a:pt x="10432" y="0"/>
                </a:lnTo>
                <a:close/>
              </a:path>
            </a:pathLst>
          </a:custGeom>
          <a:solidFill>
            <a:srgbClr val="FABB0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C94CEA-6AED-4AFD-B723-F3F4380B5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7" y="1860438"/>
            <a:ext cx="7394714" cy="45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5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98</Words>
  <Application>Microsoft Office PowerPoint</Application>
  <PresentationFormat>Grand écran</PresentationFormat>
  <Paragraphs>22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 Pro SemiBold</vt:lpstr>
      <vt:lpstr>Thème Office</vt:lpstr>
      <vt:lpstr>#ISSV Initiative pour la Santé &amp; la Salubrité EN VILLE  Guide méthodologique de préparation aux situations d’urgence  à destination des communes du Cameroun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Albin LAZARE</dc:creator>
  <cp:lastModifiedBy>denis</cp:lastModifiedBy>
  <cp:revision>49</cp:revision>
  <dcterms:created xsi:type="dcterms:W3CDTF">2018-02-21T15:22:59Z</dcterms:created>
  <dcterms:modified xsi:type="dcterms:W3CDTF">2021-12-03T16:29:09Z</dcterms:modified>
</cp:coreProperties>
</file>